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301" r:id="rId45"/>
    <p:sldId id="300" r:id="rId46"/>
    <p:sldId id="302" r:id="rId47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800" b="0" i="0" u="none" strike="noStrike" cap="none" spc="0" normalizeH="0" baseline="0">
        <a:ln>
          <a:noFill/>
        </a:ln>
        <a:solidFill>
          <a:srgbClr val="EBEBEB"/>
        </a:solidFill>
        <a:effectLst>
          <a:outerShdw blurRad="50800" dist="25400" dir="5400000" rotWithShape="0">
            <a:srgbClr val="000000"/>
          </a:outerShdw>
        </a:effectLst>
        <a:uFillTx/>
        <a:latin typeface="Helvetica Neue Medium"/>
        <a:ea typeface="Helvetica Neue Medium"/>
        <a:cs typeface="Helvetica Neue Medium"/>
        <a:sym typeface="Helvetica Neue Medium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800" b="0" i="0" u="none" strike="noStrike" cap="none" spc="0" normalizeH="0" baseline="0">
        <a:ln>
          <a:noFill/>
        </a:ln>
        <a:solidFill>
          <a:srgbClr val="EBEBEB"/>
        </a:solidFill>
        <a:effectLst>
          <a:outerShdw blurRad="50800" dist="25400" dir="5400000" rotWithShape="0">
            <a:srgbClr val="000000"/>
          </a:outerShdw>
        </a:effectLst>
        <a:uFillTx/>
        <a:latin typeface="Helvetica Neue Medium"/>
        <a:ea typeface="Helvetica Neue Medium"/>
        <a:cs typeface="Helvetica Neue Medium"/>
        <a:sym typeface="Helvetica Neue Medium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800" b="0" i="0" u="none" strike="noStrike" cap="none" spc="0" normalizeH="0" baseline="0">
        <a:ln>
          <a:noFill/>
        </a:ln>
        <a:solidFill>
          <a:srgbClr val="EBEBEB"/>
        </a:solidFill>
        <a:effectLst>
          <a:outerShdw blurRad="50800" dist="25400" dir="5400000" rotWithShape="0">
            <a:srgbClr val="000000"/>
          </a:outerShdw>
        </a:effectLst>
        <a:uFillTx/>
        <a:latin typeface="Helvetica Neue Medium"/>
        <a:ea typeface="Helvetica Neue Medium"/>
        <a:cs typeface="Helvetica Neue Medium"/>
        <a:sym typeface="Helvetica Neue Medium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800" b="0" i="0" u="none" strike="noStrike" cap="none" spc="0" normalizeH="0" baseline="0">
        <a:ln>
          <a:noFill/>
        </a:ln>
        <a:solidFill>
          <a:srgbClr val="EBEBEB"/>
        </a:solidFill>
        <a:effectLst>
          <a:outerShdw blurRad="50800" dist="25400" dir="5400000" rotWithShape="0">
            <a:srgbClr val="000000"/>
          </a:outerShdw>
        </a:effectLst>
        <a:uFillTx/>
        <a:latin typeface="Helvetica Neue Medium"/>
        <a:ea typeface="Helvetica Neue Medium"/>
        <a:cs typeface="Helvetica Neue Medium"/>
        <a:sym typeface="Helvetica Neue Medium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800" b="0" i="0" u="none" strike="noStrike" cap="none" spc="0" normalizeH="0" baseline="0">
        <a:ln>
          <a:noFill/>
        </a:ln>
        <a:solidFill>
          <a:srgbClr val="EBEBEB"/>
        </a:solidFill>
        <a:effectLst>
          <a:outerShdw blurRad="50800" dist="25400" dir="5400000" rotWithShape="0">
            <a:srgbClr val="000000"/>
          </a:outerShdw>
        </a:effectLst>
        <a:uFillTx/>
        <a:latin typeface="Helvetica Neue Medium"/>
        <a:ea typeface="Helvetica Neue Medium"/>
        <a:cs typeface="Helvetica Neue Medium"/>
        <a:sym typeface="Helvetica Neue Medium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800" b="0" i="0" u="none" strike="noStrike" cap="none" spc="0" normalizeH="0" baseline="0">
        <a:ln>
          <a:noFill/>
        </a:ln>
        <a:solidFill>
          <a:srgbClr val="EBEBEB"/>
        </a:solidFill>
        <a:effectLst>
          <a:outerShdw blurRad="50800" dist="25400" dir="5400000" rotWithShape="0">
            <a:srgbClr val="000000"/>
          </a:outerShdw>
        </a:effectLst>
        <a:uFillTx/>
        <a:latin typeface="Helvetica Neue Medium"/>
        <a:ea typeface="Helvetica Neue Medium"/>
        <a:cs typeface="Helvetica Neue Medium"/>
        <a:sym typeface="Helvetica Neue Medium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800" b="0" i="0" u="none" strike="noStrike" cap="none" spc="0" normalizeH="0" baseline="0">
        <a:ln>
          <a:noFill/>
        </a:ln>
        <a:solidFill>
          <a:srgbClr val="EBEBEB"/>
        </a:solidFill>
        <a:effectLst>
          <a:outerShdw blurRad="50800" dist="25400" dir="5400000" rotWithShape="0">
            <a:srgbClr val="000000"/>
          </a:outerShdw>
        </a:effectLst>
        <a:uFillTx/>
        <a:latin typeface="Helvetica Neue Medium"/>
        <a:ea typeface="Helvetica Neue Medium"/>
        <a:cs typeface="Helvetica Neue Medium"/>
        <a:sym typeface="Helvetica Neue Medium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800" b="0" i="0" u="none" strike="noStrike" cap="none" spc="0" normalizeH="0" baseline="0">
        <a:ln>
          <a:noFill/>
        </a:ln>
        <a:solidFill>
          <a:srgbClr val="EBEBEB"/>
        </a:solidFill>
        <a:effectLst>
          <a:outerShdw blurRad="50800" dist="25400" dir="5400000" rotWithShape="0">
            <a:srgbClr val="000000"/>
          </a:outerShdw>
        </a:effectLst>
        <a:uFillTx/>
        <a:latin typeface="Helvetica Neue Medium"/>
        <a:ea typeface="Helvetica Neue Medium"/>
        <a:cs typeface="Helvetica Neue Medium"/>
        <a:sym typeface="Helvetica Neue Medium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800" b="0" i="0" u="none" strike="noStrike" cap="none" spc="0" normalizeH="0" baseline="0">
        <a:ln>
          <a:noFill/>
        </a:ln>
        <a:solidFill>
          <a:srgbClr val="EBEBEB"/>
        </a:solidFill>
        <a:effectLst>
          <a:outerShdw blurRad="50800" dist="25400" dir="5400000" rotWithShape="0">
            <a:srgbClr val="000000"/>
          </a:outerShdw>
        </a:effectLst>
        <a:uFillTx/>
        <a:latin typeface="Helvetica Neue Medium"/>
        <a:ea typeface="Helvetica Neue Medium"/>
        <a:cs typeface="Helvetica Neue Medium"/>
        <a:sym typeface="Helvetica Neue Medium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" cap="flat">
              <a:solidFill>
                <a:srgbClr val="F0F0F0"/>
              </a:solidFill>
              <a:prstDash val="solid"/>
              <a:miter lim="400000"/>
            </a:ln>
          </a:top>
          <a:bottom>
            <a:ln w="6350" cap="flat">
              <a:solidFill>
                <a:srgbClr val="F0F0F0"/>
              </a:solidFill>
              <a:prstDash val="solid"/>
              <a:miter lim="400000"/>
            </a:ln>
          </a:bottom>
          <a:insideH>
            <a:ln w="6350" cap="flat">
              <a:solidFill>
                <a:srgbClr val="F0F0F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D6D6D">
              <a:alpha val="41000"/>
            </a:srgbClr>
          </a:solidFill>
        </a:fill>
      </a:tcStyle>
    </a:wholeTbl>
    <a:band2H>
      <a:tcTxStyle/>
      <a:tcStyle>
        <a:tcBdr/>
        <a:fill>
          <a:solidFill>
            <a:srgbClr val="4E4E4E">
              <a:alpha val="41000"/>
            </a:srgb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F0F0F0"/>
              </a:solidFill>
              <a:prstDash val="solid"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" cap="flat">
              <a:solidFill>
                <a:srgbClr val="F0F0F0"/>
              </a:solidFill>
              <a:prstDash val="solid"/>
              <a:miter lim="400000"/>
            </a:ln>
          </a:top>
          <a:bottom>
            <a:ln w="6350" cap="flat">
              <a:solidFill>
                <a:srgbClr val="F0F0F0"/>
              </a:solidFill>
              <a:prstDash val="solid"/>
              <a:miter lim="400000"/>
            </a:ln>
          </a:bottom>
          <a:insideH>
            <a:ln w="6350" cap="flat">
              <a:solidFill>
                <a:srgbClr val="F0F0F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56565">
              <a:alpha val="75000"/>
            </a:srgbClr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0F0F0"/>
              </a:solidFill>
              <a:prstDash val="solid"/>
              <a:miter lim="400000"/>
            </a:ln>
          </a:top>
          <a:bottom>
            <a:ln w="12700" cap="flat">
              <a:solidFill>
                <a:srgbClr val="F0F0F0"/>
              </a:solidFill>
              <a:prstDash val="solid"/>
              <a:miter lim="400000"/>
            </a:ln>
          </a:bottom>
          <a:insideH>
            <a:ln w="12700" cap="flat">
              <a:solidFill>
                <a:srgbClr val="F3F1D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1861A1">
              <a:alpha val="80000"/>
            </a:srgbClr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0F0F0"/>
              </a:solidFill>
              <a:prstDash val="solid"/>
              <a:miter lim="400000"/>
            </a:ln>
          </a:top>
          <a:bottom>
            <a:ln w="25400" cap="flat">
              <a:solidFill>
                <a:srgbClr val="F0F0F0"/>
              </a:solidFill>
              <a:prstDash val="solid"/>
              <a:miter lim="400000"/>
            </a:ln>
          </a:bottom>
          <a:insideH>
            <a:ln w="12700" cap="flat">
              <a:solidFill>
                <a:srgbClr val="F3F1D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1861A1">
              <a:alpha val="80000"/>
            </a:srgb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D6D6D">
              <a:alpha val="41000"/>
            </a:srgbClr>
          </a:solidFill>
        </a:fill>
      </a:tcStyle>
    </a:wholeTbl>
    <a:band2H>
      <a:tcTxStyle/>
      <a:tcStyle>
        <a:tcBdr/>
        <a:fill>
          <a:solidFill>
            <a:srgbClr val="909090">
              <a:alpha val="41000"/>
            </a:srgb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6350" cap="flat">
              <a:solidFill>
                <a:srgbClr val="484745"/>
              </a:solidFill>
              <a:prstDash val="solid"/>
              <a:miter lim="400000"/>
            </a:ln>
          </a:left>
          <a:right>
            <a:ln w="6350" cap="flat">
              <a:solidFill>
                <a:srgbClr val="5E5D5B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6350" cap="flat">
              <a:solidFill>
                <a:srgbClr val="5E5D5B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714717"/>
              </a:solidFill>
              <a:prstDash val="solid"/>
              <a:miter lim="400000"/>
            </a:ln>
          </a:left>
          <a:right>
            <a:ln w="12700" cap="flat">
              <a:solidFill>
                <a:srgbClr val="714717"/>
              </a:solidFill>
              <a:prstDash val="solid"/>
              <a:miter lim="400000"/>
            </a:ln>
          </a:right>
          <a:top>
            <a:ln w="6350" cap="flat">
              <a:solidFill>
                <a:srgbClr val="5E5D5B"/>
              </a:solidFill>
              <a:prstDash val="solid"/>
              <a:miter lim="400000"/>
            </a:ln>
          </a:top>
          <a:bottom>
            <a:ln w="6350" cap="flat">
              <a:solidFill>
                <a:srgbClr val="484745"/>
              </a:solidFill>
              <a:prstDash val="solid"/>
              <a:miter lim="400000"/>
            </a:ln>
          </a:bottom>
          <a:insideH>
            <a:ln w="12700" cap="flat">
              <a:solidFill>
                <a:srgbClr val="714717"/>
              </a:solidFill>
              <a:prstDash val="solid"/>
              <a:miter lim="400000"/>
            </a:ln>
          </a:insideH>
          <a:insideV>
            <a:ln w="12700" cap="flat">
              <a:solidFill>
                <a:srgbClr val="714717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714717"/>
              </a:solidFill>
              <a:prstDash val="solid"/>
              <a:miter lim="400000"/>
            </a:ln>
          </a:left>
          <a:right>
            <a:ln w="12700" cap="flat">
              <a:solidFill>
                <a:srgbClr val="714717"/>
              </a:solidFill>
              <a:prstDash val="solid"/>
              <a:miter lim="400000"/>
            </a:ln>
          </a:right>
          <a:top>
            <a:ln w="6350" cap="flat">
              <a:solidFill>
                <a:srgbClr val="484745"/>
              </a:solidFill>
              <a:prstDash val="solid"/>
              <a:miter lim="400000"/>
            </a:ln>
          </a:top>
          <a:bottom>
            <a:ln w="6350" cap="flat">
              <a:solidFill>
                <a:srgbClr val="5E5D5B"/>
              </a:solidFill>
              <a:prstDash val="solid"/>
              <a:miter lim="400000"/>
            </a:ln>
          </a:bottom>
          <a:insideH>
            <a:ln w="12700" cap="flat">
              <a:solidFill>
                <a:srgbClr val="714717"/>
              </a:solidFill>
              <a:prstDash val="solid"/>
              <a:miter lim="400000"/>
            </a:ln>
          </a:insideH>
          <a:insideV>
            <a:ln w="12700" cap="flat">
              <a:solidFill>
                <a:srgbClr val="714717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EEE7283C-3CF3-47DC-8721-378D4A62B228}" styleName="">
    <a:tblBg/>
    <a:wholeTb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3F1D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F3F1D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F3F1D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D4D4D"/>
          </a:solidFill>
        </a:fill>
      </a:tcStyle>
    </a:wholeTbl>
    <a:band2H>
      <a:tcTxStyle/>
      <a:tcStyle>
        <a:tcBdr/>
        <a:fill>
          <a:solidFill>
            <a:srgbClr val="5A5A5A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F3F1DF"/>
              </a:solidFill>
              <a:prstDash val="solid"/>
              <a:miter lim="400000"/>
            </a:ln>
          </a:left>
          <a:right>
            <a:ln w="12700" cap="flat">
              <a:solidFill>
                <a:srgbClr val="F3F1DF"/>
              </a:solidFill>
              <a:prstDash val="solid"/>
              <a:miter lim="400000"/>
            </a:ln>
          </a:right>
          <a:top>
            <a:ln w="12700" cap="flat">
              <a:solidFill>
                <a:srgbClr val="F3F1DF"/>
              </a:solidFill>
              <a:prstDash val="solid"/>
              <a:miter lim="400000"/>
            </a:ln>
          </a:top>
          <a:bottom>
            <a:ln w="12700" cap="flat">
              <a:solidFill>
                <a:srgbClr val="F3F1DF"/>
              </a:solidFill>
              <a:prstDash val="solid"/>
              <a:miter lim="400000"/>
            </a:ln>
          </a:bottom>
          <a:insideH>
            <a:ln w="12700" cap="flat">
              <a:solidFill>
                <a:srgbClr val="F3F1DF"/>
              </a:solidFill>
              <a:prstDash val="solid"/>
              <a:miter lim="400000"/>
            </a:ln>
          </a:insideH>
          <a:insideV>
            <a:ln w="12700" cap="flat">
              <a:solidFill>
                <a:srgbClr val="F3F1DF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-1022247"/>
              <a:satOff val="34289"/>
              <a:lumOff val="-18384"/>
            </a:schemeClr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3F1DF"/>
              </a:solidFill>
              <a:prstDash val="solid"/>
              <a:miter lim="400000"/>
            </a:ln>
          </a:top>
          <a:bottom>
            <a:ln w="12700" cap="flat">
              <a:solidFill>
                <a:srgbClr val="F3F1DF"/>
              </a:solidFill>
              <a:prstDash val="solid"/>
              <a:miter lim="400000"/>
            </a:ln>
          </a:bottom>
          <a:insideH>
            <a:ln w="12700" cap="flat">
              <a:solidFill>
                <a:srgbClr val="F3F1D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3F1DF"/>
              </a:solidFill>
              <a:prstDash val="solid"/>
              <a:miter lim="400000"/>
            </a:ln>
          </a:top>
          <a:bottom>
            <a:ln w="12700" cap="flat">
              <a:solidFill>
                <a:srgbClr val="F3F1DF"/>
              </a:solidFill>
              <a:prstDash val="solid"/>
              <a:miter lim="400000"/>
            </a:ln>
          </a:bottom>
          <a:insideH>
            <a:ln w="12700" cap="flat">
              <a:solidFill>
                <a:srgbClr val="F3F1D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F821DB8-F4EB-4A41-A1BA-3FCAFE7338EE}" styleName="">
    <a:tblBg/>
    <a:wholeTb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D6D6D"/>
          </a:solidFill>
        </a:fill>
      </a:tcStyle>
    </a:wholeTbl>
    <a:band2H>
      <a:tcTxStyle/>
      <a:tcStyle>
        <a:tcBdr/>
        <a:fill>
          <a:solidFill>
            <a:srgbClr val="7D7D7D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C5C5B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282828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A2A7A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96663"/>
              <a:satOff val="-16428"/>
              <a:lumOff val="3004"/>
            </a:schemeClr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" cap="flat">
              <a:solidFill>
                <a:srgbClr val="FFFFFF"/>
              </a:solidFill>
              <a:prstDash val="solid"/>
              <a:miter lim="400000"/>
            </a:ln>
          </a:top>
          <a:bottom>
            <a:ln w="6350" cap="flat">
              <a:solidFill>
                <a:srgbClr val="FFFFFF"/>
              </a:solidFill>
              <a:prstDash val="solid"/>
              <a:miter lim="400000"/>
            </a:ln>
          </a:bottom>
          <a:insideH>
            <a:ln w="635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D5D5D"/>
          </a:solidFill>
        </a:fill>
      </a:tcStyle>
    </a:wholeTbl>
    <a:band2H>
      <a:tcTxStyle/>
      <a:tcStyle>
        <a:tcBdr/>
        <a:fill>
          <a:solidFill>
            <a:srgbClr val="696969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6350" cap="flat">
              <a:solidFill>
                <a:srgbClr val="FFFFFF"/>
              </a:solidFill>
              <a:prstDash val="solid"/>
              <a:miter lim="400000"/>
            </a:ln>
          </a:right>
          <a:top>
            <a:ln w="6350" cap="flat">
              <a:solidFill>
                <a:srgbClr val="FFFFFF"/>
              </a:solidFill>
              <a:prstDash val="solid"/>
              <a:miter lim="400000"/>
            </a:ln>
          </a:top>
          <a:bottom>
            <a:ln w="6350" cap="flat">
              <a:solidFill>
                <a:srgbClr val="FFFFFF"/>
              </a:solidFill>
              <a:prstDash val="solid"/>
              <a:miter lim="400000"/>
            </a:ln>
          </a:bottom>
          <a:insideH>
            <a:ln w="6350" cap="flat">
              <a:solidFill>
                <a:srgbClr val="FFFFFF"/>
              </a:solidFill>
              <a:prstDash val="solid"/>
              <a:miter lim="400000"/>
            </a:ln>
          </a:insideH>
          <a:insideV>
            <a:ln w="635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87878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635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635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87878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" cap="flat">
              <a:solidFill>
                <a:srgbClr val="F0F0F0"/>
              </a:solidFill>
              <a:prstDash val="solid"/>
              <a:miter lim="400000"/>
            </a:ln>
          </a:top>
          <a:bottom>
            <a:ln w="6350" cap="flat">
              <a:solidFill>
                <a:srgbClr val="F0F0F0"/>
              </a:solidFill>
              <a:prstDash val="solid"/>
              <a:miter lim="400000"/>
            </a:ln>
          </a:bottom>
          <a:insideH>
            <a:ln w="6350" cap="flat">
              <a:solidFill>
                <a:srgbClr val="F0F0F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0000">
              <a:alpha val="10000"/>
            </a:srgbClr>
          </a:solidFill>
        </a:fill>
      </a:tcStyle>
    </a:wholeTbl>
    <a:band2H>
      <a:tcTxStyle/>
      <a:tcStyle>
        <a:tcBdr/>
        <a:fill>
          <a:solidFill>
            <a:srgbClr val="888888">
              <a:alpha val="10000"/>
            </a:srgb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F0F0F0"/>
              </a:solidFill>
              <a:prstDash val="solid"/>
              <a:miter lim="400000"/>
            </a:ln>
          </a:right>
          <a:top>
            <a:ln w="6350" cap="flat">
              <a:solidFill>
                <a:srgbClr val="F0F0F0"/>
              </a:solidFill>
              <a:prstDash val="solid"/>
              <a:miter lim="400000"/>
            </a:ln>
          </a:top>
          <a:bottom>
            <a:ln w="6350" cap="flat">
              <a:solidFill>
                <a:srgbClr val="F0F0F0"/>
              </a:solidFill>
              <a:prstDash val="solid"/>
              <a:miter lim="400000"/>
            </a:ln>
          </a:bottom>
          <a:insideH>
            <a:ln w="6350" cap="flat">
              <a:solidFill>
                <a:srgbClr val="F0F0F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0F0F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6350" cap="flat">
              <a:solidFill>
                <a:srgbClr val="F0F0F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F0F0F0"/>
              </a:solidFill>
              <a:prstDash val="solid"/>
              <a:miter lim="400000"/>
            </a:ln>
          </a:bottom>
          <a:insideH>
            <a:ln w="6350" cap="flat">
              <a:solidFill>
                <a:srgbClr val="F0F0F0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5" d="100"/>
          <a:sy n="65" d="100"/>
        </p:scale>
        <p:origin x="-594" y="-120"/>
      </p:cViewPr>
      <p:guideLst>
        <p:guide orient="horz" pos="3072"/>
        <p:guide pos="409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97589260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与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762000" y="2463800"/>
            <a:ext cx="11480800" cy="2540000"/>
          </a:xfrm>
          <a:prstGeom prst="rect">
            <a:avLst/>
          </a:prstGeom>
        </p:spPr>
        <p:txBody>
          <a:bodyPr anchor="b"/>
          <a:lstStyle/>
          <a:p>
            <a:r>
              <a:t>标题文本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/>
          </p:nvPr>
        </p:nvSpPr>
        <p:spPr>
          <a:xfrm>
            <a:off x="762000" y="5156200"/>
            <a:ext cx="11480800" cy="8636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400">
                <a:solidFill>
                  <a:srgbClr val="FFFFFF"/>
                </a:solidFill>
              </a:defRPr>
            </a:lvl1pPr>
            <a:lvl2pPr marL="0" indent="228600" algn="ctr">
              <a:spcBef>
                <a:spcPts val="0"/>
              </a:spcBef>
              <a:buSzTx/>
              <a:buNone/>
              <a:defRPr sz="2400">
                <a:solidFill>
                  <a:srgbClr val="FFFFFF"/>
                </a:solidFill>
              </a:defRPr>
            </a:lvl2pPr>
            <a:lvl3pPr marL="0" indent="457200" algn="ctr">
              <a:spcBef>
                <a:spcPts val="0"/>
              </a:spcBef>
              <a:buSzTx/>
              <a:buNone/>
              <a:defRPr sz="2400">
                <a:solidFill>
                  <a:srgbClr val="FFFFFF"/>
                </a:solidFill>
              </a:defRPr>
            </a:lvl3pPr>
            <a:lvl4pPr marL="0" indent="685800" algn="ctr">
              <a:spcBef>
                <a:spcPts val="0"/>
              </a:spcBef>
              <a:buSzTx/>
              <a:buNone/>
              <a:defRPr sz="2400">
                <a:solidFill>
                  <a:srgbClr val="FFFFFF"/>
                </a:solidFill>
              </a:defRPr>
            </a:lvl4pPr>
            <a:lvl5pPr marL="0" indent="914400" algn="ctr">
              <a:spcBef>
                <a:spcPts val="0"/>
              </a:spcBef>
              <a:buSzTx/>
              <a:buNone/>
              <a:defRPr sz="2400">
                <a:solidFill>
                  <a:srgbClr val="FFFFFF"/>
                </a:solidFill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xfrm>
            <a:off x="6311798" y="9251950"/>
            <a:ext cx="368504" cy="374600"/>
          </a:xfrm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hape 10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水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/>
          </p:cNvSpPr>
          <p:nvPr>
            <p:ph type="pic" idx="13"/>
          </p:nvPr>
        </p:nvSpPr>
        <p:spPr>
          <a:xfrm>
            <a:off x="1104900" y="758938"/>
            <a:ext cx="10795000" cy="5943601"/>
          </a:xfrm>
          <a:prstGeom prst="rect">
            <a:avLst/>
          </a:prstGeom>
          <a:ln w="25400"/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Shape 21"/>
          <p:cNvSpPr>
            <a:spLocks noGrp="1"/>
          </p:cNvSpPr>
          <p:nvPr>
            <p:ph type="title"/>
          </p:nvPr>
        </p:nvSpPr>
        <p:spPr>
          <a:xfrm>
            <a:off x="762000" y="6883400"/>
            <a:ext cx="11480800" cy="1079500"/>
          </a:xfrm>
          <a:prstGeom prst="rect">
            <a:avLst/>
          </a:prstGeom>
        </p:spPr>
        <p:txBody>
          <a:bodyPr anchor="b"/>
          <a:lstStyle/>
          <a:p>
            <a:r>
              <a:t>标题文本</a:t>
            </a:r>
          </a:p>
        </p:txBody>
      </p:sp>
      <p:sp>
        <p:nvSpPr>
          <p:cNvPr id="22" name="Shape 22"/>
          <p:cNvSpPr>
            <a:spLocks noGrp="1"/>
          </p:cNvSpPr>
          <p:nvPr>
            <p:ph type="body" sz="quarter" idx="1"/>
          </p:nvPr>
        </p:nvSpPr>
        <p:spPr>
          <a:xfrm>
            <a:off x="762000" y="8128000"/>
            <a:ext cx="11480800" cy="9144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400">
                <a:solidFill>
                  <a:srgbClr val="FFFFFF"/>
                </a:solidFill>
              </a:defRPr>
            </a:lvl1pPr>
            <a:lvl2pPr marL="0" indent="228600" algn="ctr">
              <a:spcBef>
                <a:spcPts val="0"/>
              </a:spcBef>
              <a:buSzTx/>
              <a:buNone/>
              <a:defRPr sz="2400">
                <a:solidFill>
                  <a:srgbClr val="FFFFFF"/>
                </a:solidFill>
              </a:defRPr>
            </a:lvl2pPr>
            <a:lvl3pPr marL="0" indent="457200" algn="ctr">
              <a:spcBef>
                <a:spcPts val="0"/>
              </a:spcBef>
              <a:buSzTx/>
              <a:buNone/>
              <a:defRPr sz="2400">
                <a:solidFill>
                  <a:srgbClr val="FFFFFF"/>
                </a:solidFill>
              </a:defRPr>
            </a:lvl3pPr>
            <a:lvl4pPr marL="0" indent="685800" algn="ctr">
              <a:spcBef>
                <a:spcPts val="0"/>
              </a:spcBef>
              <a:buSzTx/>
              <a:buNone/>
              <a:defRPr sz="2400">
                <a:solidFill>
                  <a:srgbClr val="FFFFFF"/>
                </a:solidFill>
              </a:defRPr>
            </a:lvl4pPr>
            <a:lvl5pPr marL="0" indent="914400" algn="ctr">
              <a:spcBef>
                <a:spcPts val="0"/>
              </a:spcBef>
              <a:buSzTx/>
              <a:buNone/>
              <a:defRPr sz="2400">
                <a:solidFill>
                  <a:srgbClr val="FFFFFF"/>
                </a:solidFill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3" name="Shape 23"/>
          <p:cNvSpPr>
            <a:spLocks noGrp="1"/>
          </p:cNvSpPr>
          <p:nvPr>
            <p:ph type="sldNum" sz="quarter" idx="2"/>
          </p:nvPr>
        </p:nvSpPr>
        <p:spPr>
          <a:xfrm>
            <a:off x="6311798" y="9245600"/>
            <a:ext cx="368504" cy="374600"/>
          </a:xfrm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 - 居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>
            <a:spLocks noGrp="1"/>
          </p:cNvSpPr>
          <p:nvPr>
            <p:ph type="title"/>
          </p:nvPr>
        </p:nvSpPr>
        <p:spPr>
          <a:xfrm>
            <a:off x="762000" y="3517900"/>
            <a:ext cx="11480800" cy="2717800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31" name="Shape 31"/>
          <p:cNvSpPr>
            <a:spLocks noGrp="1"/>
          </p:cNvSpPr>
          <p:nvPr>
            <p:ph type="sldNum" sz="quarter" idx="2"/>
          </p:nvPr>
        </p:nvSpPr>
        <p:spPr>
          <a:xfrm>
            <a:off x="6311798" y="9251950"/>
            <a:ext cx="368504" cy="374600"/>
          </a:xfrm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垂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>
            <a:spLocks noGrp="1"/>
          </p:cNvSpPr>
          <p:nvPr>
            <p:ph type="pic" sz="half" idx="13"/>
          </p:nvPr>
        </p:nvSpPr>
        <p:spPr>
          <a:xfrm>
            <a:off x="6654800" y="419100"/>
            <a:ext cx="5588000" cy="8648700"/>
          </a:xfrm>
          <a:prstGeom prst="rect">
            <a:avLst/>
          </a:prstGeom>
          <a:ln w="25400"/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Shape 39"/>
          <p:cNvSpPr>
            <a:spLocks noGrp="1"/>
          </p:cNvSpPr>
          <p:nvPr>
            <p:ph type="title"/>
          </p:nvPr>
        </p:nvSpPr>
        <p:spPr>
          <a:xfrm>
            <a:off x="762000" y="419100"/>
            <a:ext cx="5384800" cy="4597400"/>
          </a:xfrm>
          <a:prstGeom prst="rect">
            <a:avLst/>
          </a:prstGeom>
        </p:spPr>
        <p:txBody>
          <a:bodyPr anchor="b"/>
          <a:lstStyle>
            <a:lvl1pPr>
              <a:defRPr sz="5200"/>
            </a:lvl1pPr>
          </a:lstStyle>
          <a:p>
            <a:r>
              <a:t>标题文本</a:t>
            </a:r>
          </a:p>
        </p:txBody>
      </p:sp>
      <p:sp>
        <p:nvSpPr>
          <p:cNvPr id="40" name="Shape 40"/>
          <p:cNvSpPr>
            <a:spLocks noGrp="1"/>
          </p:cNvSpPr>
          <p:nvPr>
            <p:ph type="body" sz="quarter" idx="1"/>
          </p:nvPr>
        </p:nvSpPr>
        <p:spPr>
          <a:xfrm>
            <a:off x="762000" y="5245100"/>
            <a:ext cx="5384800" cy="38100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400">
                <a:solidFill>
                  <a:srgbClr val="FFFFFF"/>
                </a:solidFill>
              </a:defRPr>
            </a:lvl1pPr>
            <a:lvl2pPr marL="0" indent="228600" algn="ctr">
              <a:spcBef>
                <a:spcPts val="0"/>
              </a:spcBef>
              <a:buSzTx/>
              <a:buNone/>
              <a:defRPr sz="2400">
                <a:solidFill>
                  <a:srgbClr val="FFFFFF"/>
                </a:solidFill>
              </a:defRPr>
            </a:lvl2pPr>
            <a:lvl3pPr marL="0" indent="457200" algn="ctr">
              <a:spcBef>
                <a:spcPts val="0"/>
              </a:spcBef>
              <a:buSzTx/>
              <a:buNone/>
              <a:defRPr sz="2400">
                <a:solidFill>
                  <a:srgbClr val="FFFFFF"/>
                </a:solidFill>
              </a:defRPr>
            </a:lvl3pPr>
            <a:lvl4pPr marL="0" indent="685800" algn="ctr">
              <a:spcBef>
                <a:spcPts val="0"/>
              </a:spcBef>
              <a:buSzTx/>
              <a:buNone/>
              <a:defRPr sz="2400">
                <a:solidFill>
                  <a:srgbClr val="FFFFFF"/>
                </a:solidFill>
              </a:defRPr>
            </a:lvl4pPr>
            <a:lvl5pPr marL="0" indent="914400" algn="ctr">
              <a:spcBef>
                <a:spcPts val="0"/>
              </a:spcBef>
              <a:buSzTx/>
              <a:buNone/>
              <a:defRPr sz="2400">
                <a:solidFill>
                  <a:srgbClr val="FFFFFF"/>
                </a:solidFill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1" name="Shape 41"/>
          <p:cNvSpPr>
            <a:spLocks noGrp="1"/>
          </p:cNvSpPr>
          <p:nvPr>
            <p:ph type="sldNum" sz="quarter" idx="2"/>
          </p:nvPr>
        </p:nvSpPr>
        <p:spPr>
          <a:xfrm>
            <a:off x="6311798" y="9251950"/>
            <a:ext cx="368504" cy="374600"/>
          </a:xfrm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57" name="Shape 5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8" name="Shape 5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、项目符号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/>
          </p:cNvSpPr>
          <p:nvPr>
            <p:ph type="pic" sz="half" idx="13"/>
          </p:nvPr>
        </p:nvSpPr>
        <p:spPr>
          <a:xfrm>
            <a:off x="6654800" y="2374900"/>
            <a:ext cx="5588000" cy="6807200"/>
          </a:xfrm>
          <a:prstGeom prst="rect">
            <a:avLst/>
          </a:prstGeom>
          <a:ln w="25400"/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Shape 6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67" name="Shape 67"/>
          <p:cNvSpPr>
            <a:spLocks noGrp="1"/>
          </p:cNvSpPr>
          <p:nvPr>
            <p:ph type="body" sz="half" idx="1"/>
          </p:nvPr>
        </p:nvSpPr>
        <p:spPr>
          <a:xfrm>
            <a:off x="762000" y="2374900"/>
            <a:ext cx="5384800" cy="68072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buClr>
                <a:srgbClr val="EBEBEB"/>
              </a:buClr>
              <a:defRPr sz="2800"/>
            </a:lvl1pPr>
            <a:lvl2pPr marL="685800" indent="-342900">
              <a:spcBef>
                <a:spcPts val="3200"/>
              </a:spcBef>
              <a:buClr>
                <a:srgbClr val="EBEBEB"/>
              </a:buClr>
              <a:defRPr sz="2800"/>
            </a:lvl2pPr>
            <a:lvl3pPr marL="1028700" indent="-342900">
              <a:spcBef>
                <a:spcPts val="3200"/>
              </a:spcBef>
              <a:buClr>
                <a:srgbClr val="EBEBEB"/>
              </a:buClr>
              <a:defRPr sz="2800"/>
            </a:lvl3pPr>
            <a:lvl4pPr marL="1371600" indent="-342900">
              <a:spcBef>
                <a:spcPts val="3200"/>
              </a:spcBef>
              <a:buClr>
                <a:srgbClr val="EBEBEB"/>
              </a:buClr>
              <a:defRPr sz="2800"/>
            </a:lvl4pPr>
            <a:lvl5pPr marL="1714500" indent="-342900">
              <a:spcBef>
                <a:spcPts val="3200"/>
              </a:spcBef>
              <a:buClr>
                <a:srgbClr val="EBEBEB"/>
              </a:buClr>
              <a:defRPr sz="28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68" name="Shape 6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/>
          </p:cNvSpPr>
          <p:nvPr>
            <p:ph type="body" idx="1"/>
          </p:nvPr>
        </p:nvSpPr>
        <p:spPr>
          <a:xfrm>
            <a:off x="762000" y="965200"/>
            <a:ext cx="11480800" cy="7823200"/>
          </a:xfrm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6" name="Shape 7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3 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/>
          </p:cNvSpPr>
          <p:nvPr>
            <p:ph type="pic" sz="quarter" idx="13"/>
          </p:nvPr>
        </p:nvSpPr>
        <p:spPr>
          <a:xfrm>
            <a:off x="6680200" y="5626100"/>
            <a:ext cx="5588000" cy="3441700"/>
          </a:xfrm>
          <a:prstGeom prst="rect">
            <a:avLst/>
          </a:prstGeom>
          <a:ln w="25400"/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Shape 84"/>
          <p:cNvSpPr>
            <a:spLocks noGrp="1"/>
          </p:cNvSpPr>
          <p:nvPr>
            <p:ph type="pic" sz="half" idx="14"/>
          </p:nvPr>
        </p:nvSpPr>
        <p:spPr>
          <a:xfrm>
            <a:off x="6680200" y="419100"/>
            <a:ext cx="5588000" cy="4914900"/>
          </a:xfrm>
          <a:prstGeom prst="rect">
            <a:avLst/>
          </a:prstGeom>
          <a:ln w="25400"/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Shape 85"/>
          <p:cNvSpPr>
            <a:spLocks noGrp="1"/>
          </p:cNvSpPr>
          <p:nvPr>
            <p:ph type="pic" sz="half" idx="15"/>
          </p:nvPr>
        </p:nvSpPr>
        <p:spPr>
          <a:xfrm>
            <a:off x="762000" y="419100"/>
            <a:ext cx="5588000" cy="8648700"/>
          </a:xfrm>
          <a:prstGeom prst="rect">
            <a:avLst/>
          </a:prstGeom>
          <a:ln w="25400"/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hape 8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引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/>
          </p:cNvSpPr>
          <p:nvPr>
            <p:ph type="body" sz="quarter" idx="13"/>
          </p:nvPr>
        </p:nvSpPr>
        <p:spPr>
          <a:xfrm>
            <a:off x="1270000" y="6362700"/>
            <a:ext cx="10464800" cy="461059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lnSpc>
                <a:spcPct val="110000"/>
              </a:lnSpc>
              <a:spcBef>
                <a:spcPts val="0"/>
              </a:spcBef>
              <a:buSzTx/>
              <a:buNone/>
              <a:defRPr sz="2400" b="1" i="1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94" name="Shape 94"/>
          <p:cNvSpPr>
            <a:spLocks noGrp="1"/>
          </p:cNvSpPr>
          <p:nvPr>
            <p:ph type="body" sz="quarter" idx="14"/>
          </p:nvPr>
        </p:nvSpPr>
        <p:spPr>
          <a:xfrm>
            <a:off x="1270000" y="4260849"/>
            <a:ext cx="10464800" cy="7366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10000"/>
              </a:lnSpc>
              <a:spcBef>
                <a:spcPts val="0"/>
              </a:spcBef>
              <a:buSzTx/>
              <a:buNone/>
              <a:defRPr sz="3600" b="1">
                <a:solidFill>
                  <a:srgbClr val="FFFFFF"/>
                </a:solidFill>
                <a:effectLst>
                  <a:outerShdw blurRad="50800" dist="25400" dir="5400000" rotWithShape="0">
                    <a:srgbClr val="020202"/>
                  </a:outerShdw>
                </a:effectLst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t>“在此键入引文。”</a:t>
            </a:r>
          </a:p>
        </p:txBody>
      </p:sp>
      <p:sp>
        <p:nvSpPr>
          <p:cNvPr id="95" name="Shape 9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762000" y="203200"/>
            <a:ext cx="11480800" cy="2146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标题文本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762000" y="2413000"/>
            <a:ext cx="11480800" cy="6362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6311798" y="9258300"/>
            <a:ext cx="368504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transition spd="med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1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254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1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254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1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254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1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254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1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254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1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254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1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254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1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254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6400" b="1" i="0" u="none" strike="noStrike" cap="none" spc="0" baseline="0">
          <a:ln>
            <a:noFill/>
          </a:ln>
          <a:solidFill>
            <a:srgbClr val="FFFFFF"/>
          </a:solidFill>
          <a:effectLst>
            <a:outerShdw blurRad="50800" dist="254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406400" marR="0" indent="-4064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400" b="0" i="0" u="none" strike="noStrike" cap="none" spc="0" baseline="0">
          <a:ln>
            <a:noFill/>
          </a:ln>
          <a:solidFill>
            <a:srgbClr val="EBEBEB"/>
          </a:solidFill>
          <a:effectLst>
            <a:outerShdw blurRad="50800" dist="25400" dir="5400000" rotWithShape="0">
              <a:srgbClr val="000000"/>
            </a:outerShdw>
          </a:effectLst>
          <a:uFillTx/>
          <a:latin typeface="Helvetica Neue Medium"/>
          <a:ea typeface="Helvetica Neue Medium"/>
          <a:cs typeface="Helvetica Neue Medium"/>
          <a:sym typeface="Helvetica Neue Medium"/>
        </a:defRPr>
      </a:lvl1pPr>
      <a:lvl2pPr marL="812800" marR="0" indent="-4064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400" b="0" i="0" u="none" strike="noStrike" cap="none" spc="0" baseline="0">
          <a:ln>
            <a:noFill/>
          </a:ln>
          <a:solidFill>
            <a:srgbClr val="EBEBEB"/>
          </a:solidFill>
          <a:effectLst>
            <a:outerShdw blurRad="50800" dist="25400" dir="5400000" rotWithShape="0">
              <a:srgbClr val="000000"/>
            </a:outerShdw>
          </a:effectLst>
          <a:uFillTx/>
          <a:latin typeface="Helvetica Neue Medium"/>
          <a:ea typeface="Helvetica Neue Medium"/>
          <a:cs typeface="Helvetica Neue Medium"/>
          <a:sym typeface="Helvetica Neue Medium"/>
        </a:defRPr>
      </a:lvl2pPr>
      <a:lvl3pPr marL="1219200" marR="0" indent="-4064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400" b="0" i="0" u="none" strike="noStrike" cap="none" spc="0" baseline="0">
          <a:ln>
            <a:noFill/>
          </a:ln>
          <a:solidFill>
            <a:srgbClr val="EBEBEB"/>
          </a:solidFill>
          <a:effectLst>
            <a:outerShdw blurRad="50800" dist="25400" dir="5400000" rotWithShape="0">
              <a:srgbClr val="000000"/>
            </a:outerShdw>
          </a:effectLst>
          <a:uFillTx/>
          <a:latin typeface="Helvetica Neue Medium"/>
          <a:ea typeface="Helvetica Neue Medium"/>
          <a:cs typeface="Helvetica Neue Medium"/>
          <a:sym typeface="Helvetica Neue Medium"/>
        </a:defRPr>
      </a:lvl3pPr>
      <a:lvl4pPr marL="1625600" marR="0" indent="-4064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400" b="0" i="0" u="none" strike="noStrike" cap="none" spc="0" baseline="0">
          <a:ln>
            <a:noFill/>
          </a:ln>
          <a:solidFill>
            <a:srgbClr val="EBEBEB"/>
          </a:solidFill>
          <a:effectLst>
            <a:outerShdw blurRad="50800" dist="25400" dir="5400000" rotWithShape="0">
              <a:srgbClr val="000000"/>
            </a:outerShdw>
          </a:effectLst>
          <a:uFillTx/>
          <a:latin typeface="Helvetica Neue Medium"/>
          <a:ea typeface="Helvetica Neue Medium"/>
          <a:cs typeface="Helvetica Neue Medium"/>
          <a:sym typeface="Helvetica Neue Medium"/>
        </a:defRPr>
      </a:lvl4pPr>
      <a:lvl5pPr marL="2032000" marR="0" indent="-4064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400" b="0" i="0" u="none" strike="noStrike" cap="none" spc="0" baseline="0">
          <a:ln>
            <a:noFill/>
          </a:ln>
          <a:solidFill>
            <a:srgbClr val="EBEBEB"/>
          </a:solidFill>
          <a:effectLst>
            <a:outerShdw blurRad="50800" dist="25400" dir="5400000" rotWithShape="0">
              <a:srgbClr val="000000"/>
            </a:outerShdw>
          </a:effectLst>
          <a:uFillTx/>
          <a:latin typeface="Helvetica Neue Medium"/>
          <a:ea typeface="Helvetica Neue Medium"/>
          <a:cs typeface="Helvetica Neue Medium"/>
          <a:sym typeface="Helvetica Neue Medium"/>
        </a:defRPr>
      </a:lvl5pPr>
      <a:lvl6pPr marL="2438400" marR="0" indent="-4064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400" b="0" i="0" u="none" strike="noStrike" cap="none" spc="0" baseline="0">
          <a:ln>
            <a:noFill/>
          </a:ln>
          <a:solidFill>
            <a:srgbClr val="EBEBEB"/>
          </a:solidFill>
          <a:effectLst>
            <a:outerShdw blurRad="50800" dist="25400" dir="5400000" rotWithShape="0">
              <a:srgbClr val="000000"/>
            </a:outerShdw>
          </a:effectLst>
          <a:uFillTx/>
          <a:latin typeface="Helvetica Neue Medium"/>
          <a:ea typeface="Helvetica Neue Medium"/>
          <a:cs typeface="Helvetica Neue Medium"/>
          <a:sym typeface="Helvetica Neue Medium"/>
        </a:defRPr>
      </a:lvl6pPr>
      <a:lvl7pPr marL="2844800" marR="0" indent="-4064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400" b="0" i="0" u="none" strike="noStrike" cap="none" spc="0" baseline="0">
          <a:ln>
            <a:noFill/>
          </a:ln>
          <a:solidFill>
            <a:srgbClr val="EBEBEB"/>
          </a:solidFill>
          <a:effectLst>
            <a:outerShdw blurRad="50800" dist="25400" dir="5400000" rotWithShape="0">
              <a:srgbClr val="000000"/>
            </a:outerShdw>
          </a:effectLst>
          <a:uFillTx/>
          <a:latin typeface="Helvetica Neue Medium"/>
          <a:ea typeface="Helvetica Neue Medium"/>
          <a:cs typeface="Helvetica Neue Medium"/>
          <a:sym typeface="Helvetica Neue Medium"/>
        </a:defRPr>
      </a:lvl7pPr>
      <a:lvl8pPr marL="3251200" marR="0" indent="-4064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400" b="0" i="0" u="none" strike="noStrike" cap="none" spc="0" baseline="0">
          <a:ln>
            <a:noFill/>
          </a:ln>
          <a:solidFill>
            <a:srgbClr val="EBEBEB"/>
          </a:solidFill>
          <a:effectLst>
            <a:outerShdw blurRad="50800" dist="25400" dir="5400000" rotWithShape="0">
              <a:srgbClr val="000000"/>
            </a:outerShdw>
          </a:effectLst>
          <a:uFillTx/>
          <a:latin typeface="Helvetica Neue Medium"/>
          <a:ea typeface="Helvetica Neue Medium"/>
          <a:cs typeface="Helvetica Neue Medium"/>
          <a:sym typeface="Helvetica Neue Medium"/>
        </a:defRPr>
      </a:lvl8pPr>
      <a:lvl9pPr marL="3657600" marR="0" indent="-4064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400" b="0" i="0" u="none" strike="noStrike" cap="none" spc="0" baseline="0">
          <a:ln>
            <a:noFill/>
          </a:ln>
          <a:solidFill>
            <a:srgbClr val="EBEBEB"/>
          </a:solidFill>
          <a:effectLst>
            <a:outerShdw blurRad="50800" dist="25400" dir="5400000" rotWithShape="0">
              <a:srgbClr val="000000"/>
            </a:outerShdw>
          </a:effectLst>
          <a:uFillTx/>
          <a:latin typeface="Helvetica Neue Medium"/>
          <a:ea typeface="Helvetica Neue Medium"/>
          <a:cs typeface="Helvetica Neue Medium"/>
          <a:sym typeface="Helvetica Neue Medium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1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3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</a:rPr>
              <a:t>从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Helvetica"/>
                <a:sym typeface="Helvetica"/>
              </a:rPr>
              <a:t>TA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</a:rPr>
              <a:t>常用的7种武器说起</a:t>
            </a:r>
          </a:p>
        </p:txBody>
      </p:sp>
      <p:sp>
        <p:nvSpPr>
          <p:cNvPr id="120" name="Shape 120"/>
          <p:cNvSpPr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陈慧鹏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everything.png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/>
          </a:blip>
          <a:srcRect l="762"/>
          <a:stretch>
            <a:fillRect/>
          </a:stretch>
        </p:blipFill>
        <p:spPr>
          <a:xfrm>
            <a:off x="5705355" y="2734406"/>
            <a:ext cx="6949170" cy="4284320"/>
          </a:xfrm>
          <a:prstGeom prst="rect">
            <a:avLst/>
          </a:prstGeom>
        </p:spPr>
      </p:pic>
      <p:sp>
        <p:nvSpPr>
          <p:cNvPr id="166" name="Shape 16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latin typeface="微软雅黑" panose="020B0503020204020204" pitchFamily="34" charset="-122"/>
                <a:ea typeface="微软雅黑" panose="020B0503020204020204" pitchFamily="34" charset="-122"/>
              </a:rPr>
              <a:t>2 文件搜索</a:t>
            </a:r>
          </a:p>
          <a:p>
            <a:r>
              <a:rPr>
                <a:latin typeface="微软雅黑" panose="020B0503020204020204" pitchFamily="34" charset="-122"/>
                <a:ea typeface="微软雅黑" panose="020B0503020204020204" pitchFamily="34" charset="-122"/>
              </a:rPr>
              <a:t>Everything</a:t>
            </a:r>
          </a:p>
        </p:txBody>
      </p:sp>
      <p:sp>
        <p:nvSpPr>
          <p:cNvPr id="167" name="Shape 16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latin typeface="微软雅黑" panose="020B0503020204020204" pitchFamily="34" charset="-122"/>
                <a:ea typeface="微软雅黑" panose="020B0503020204020204" pitchFamily="34" charset="-122"/>
              </a:rPr>
              <a:t>“再也不用担心找不到文件了”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快，很快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0" name="Shape 170"/>
          <p:cNvSpPr>
            <a:spLocks noGrp="1"/>
          </p:cNvSpPr>
          <p:nvPr>
            <p:ph type="body" sz="quarter" idx="1"/>
          </p:nvPr>
        </p:nvSpPr>
        <p:spPr>
          <a:xfrm>
            <a:off x="762000" y="2413000"/>
            <a:ext cx="7438496" cy="998472"/>
          </a:xfrm>
          <a:prstGeom prst="rect">
            <a:avLst/>
          </a:prstGeom>
        </p:spPr>
        <p:txBody>
          <a:bodyPr/>
          <a:lstStyle/>
          <a:p>
            <a:r>
              <a:rPr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非常快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1" name="Shape 171"/>
          <p:cNvSpPr/>
          <p:nvPr/>
        </p:nvSpPr>
        <p:spPr>
          <a:xfrm>
            <a:off x="762000" y="3474971"/>
            <a:ext cx="7438496" cy="9984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406400" indent="-406400" algn="l">
              <a:spcBef>
                <a:spcPts val="4200"/>
              </a:spcBef>
              <a:buSzPct val="75000"/>
              <a:buChar char="•"/>
              <a:defRPr sz="3400"/>
            </a:lvl1pPr>
          </a:lstStyle>
          <a:p>
            <a:r>
              <a:rPr>
                <a:latin typeface="微软雅黑" panose="020B0503020204020204" pitchFamily="34" charset="-122"/>
                <a:ea typeface="微软雅黑" panose="020B0503020204020204" pitchFamily="34" charset="-122"/>
              </a:rPr>
              <a:t>NTFS分区</a:t>
            </a:r>
          </a:p>
        </p:txBody>
      </p:sp>
      <p:sp>
        <p:nvSpPr>
          <p:cNvPr id="172" name="Shape 172"/>
          <p:cNvSpPr/>
          <p:nvPr/>
        </p:nvSpPr>
        <p:spPr>
          <a:xfrm>
            <a:off x="762000" y="4536942"/>
            <a:ext cx="7438496" cy="9984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406400" indent="-406400" algn="l">
              <a:spcBef>
                <a:spcPts val="4200"/>
              </a:spcBef>
              <a:buSzPct val="75000"/>
              <a:buChar char="•"/>
              <a:defRPr sz="3400"/>
            </a:lvl1pPr>
          </a:lstStyle>
          <a:p>
            <a:r>
              <a:rPr>
                <a:latin typeface="微软雅黑" panose="020B0503020204020204" pitchFamily="34" charset="-122"/>
                <a:ea typeface="微软雅黑" panose="020B0503020204020204" pitchFamily="34" charset="-122"/>
              </a:rPr>
              <a:t>通配符搜索</a:t>
            </a:r>
          </a:p>
        </p:txBody>
      </p:sp>
      <p:sp>
        <p:nvSpPr>
          <p:cNvPr id="173" name="Shape 173"/>
          <p:cNvSpPr/>
          <p:nvPr/>
        </p:nvSpPr>
        <p:spPr>
          <a:xfrm>
            <a:off x="762000" y="5600700"/>
            <a:ext cx="7438496" cy="9984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406400" indent="-406400" algn="l">
              <a:spcBef>
                <a:spcPts val="4200"/>
              </a:spcBef>
              <a:buSzPct val="75000"/>
              <a:buChar char="•"/>
              <a:defRPr sz="3400"/>
            </a:lvl1pPr>
          </a:lstStyle>
          <a:p>
            <a:r>
              <a:rPr>
                <a:latin typeface="微软雅黑" panose="020B0503020204020204" pitchFamily="34" charset="-122"/>
                <a:ea typeface="微软雅黑" panose="020B0503020204020204" pitchFamily="34" charset="-122"/>
              </a:rPr>
              <a:t>过滤，只搜索某一类文件</a:t>
            </a:r>
          </a:p>
        </p:txBody>
      </p:sp>
      <p:sp>
        <p:nvSpPr>
          <p:cNvPr id="174" name="Shape 174"/>
          <p:cNvSpPr/>
          <p:nvPr/>
        </p:nvSpPr>
        <p:spPr>
          <a:xfrm>
            <a:off x="762000" y="6660884"/>
            <a:ext cx="7438496" cy="9984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406400" indent="-406400" algn="l">
              <a:spcBef>
                <a:spcPts val="4200"/>
              </a:spcBef>
              <a:buSzPct val="75000"/>
              <a:buChar char="•"/>
              <a:defRPr sz="3400"/>
            </a:lvl1pPr>
          </a:lstStyle>
          <a:p>
            <a:r>
              <a:rPr>
                <a:latin typeface="微软雅黑" panose="020B0503020204020204" pitchFamily="34" charset="-122"/>
                <a:ea typeface="微软雅黑" panose="020B0503020204020204" pitchFamily="34" charset="-122"/>
              </a:rPr>
              <a:t>正则表达式</a:t>
            </a:r>
          </a:p>
        </p:txBody>
      </p:sp>
      <p:pic>
        <p:nvPicPr>
          <p:cNvPr id="175" name="everything.png"/>
          <p:cNvPicPr>
            <a:picLocks noChangeAspect="1"/>
          </p:cNvPicPr>
          <p:nvPr/>
        </p:nvPicPr>
        <p:blipFill>
          <a:blip r:embed="rId2">
            <a:extLst/>
          </a:blip>
          <a:srcRect l="762"/>
          <a:stretch>
            <a:fillRect/>
          </a:stretch>
        </p:blipFill>
        <p:spPr>
          <a:xfrm>
            <a:off x="6032531" y="3474780"/>
            <a:ext cx="6556157" cy="4042019"/>
          </a:xfrm>
          <a:prstGeom prst="rect">
            <a:avLst/>
          </a:prstGeom>
          <a:ln w="25400">
            <a:miter lim="400000"/>
          </a:ln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</p:pic>
      <p:sp>
        <p:nvSpPr>
          <p:cNvPr id="176" name="Shape 176"/>
          <p:cNvSpPr/>
          <p:nvPr/>
        </p:nvSpPr>
        <p:spPr>
          <a:xfrm>
            <a:off x="1340555" y="7507221"/>
            <a:ext cx="7438497" cy="9984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334682" indent="-334682" algn="l">
              <a:spcBef>
                <a:spcPts val="3200"/>
              </a:spcBef>
              <a:buSzPct val="75000"/>
              <a:buChar char="•"/>
              <a:defRPr sz="2800"/>
            </a:lvl1pPr>
          </a:lstStyle>
          <a:p>
            <a:r>
              <a:rPr>
                <a:latin typeface="微软雅黑" panose="020B0503020204020204" pitchFamily="34" charset="-122"/>
                <a:ea typeface="微软雅黑" panose="020B0503020204020204" pitchFamily="34" charset="-122"/>
              </a:rPr>
              <a:t>以“xx”开始：^xx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17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1000"/>
                                        <p:tgtEl>
                                          <p:spTgt spid="1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7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1000"/>
                                        <p:tgtEl>
                                          <p:spTgt spid="17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2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1000"/>
                                        <p:tgtEl>
                                          <p:spTgt spid="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7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1000"/>
                                        <p:tgtEl>
                                          <p:spTgt spid="17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3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1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1000"/>
                                        <p:tgtEl>
                                          <p:spTgt spid="1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17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1000"/>
                                        <p:tgtEl>
                                          <p:spTgt spid="17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4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1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1000"/>
                                        <p:tgtEl>
                                          <p:spTgt spid="1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17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1000"/>
                                        <p:tgtEl>
                                          <p:spTgt spid="17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grpId="5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1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1000"/>
                                        <p:tgtEl>
                                          <p:spTgt spid="1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17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1000"/>
                                        <p:tgtEl>
                                          <p:spTgt spid="17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grpId="6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9" fill="hold"/>
                                        <p:tgtEl>
                                          <p:spTgt spid="1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1000"/>
                                        <p:tgtEl>
                                          <p:spTgt spid="1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0" grpId="1" build="p" bldLvl="5" animBg="1" advAuto="0"/>
      <p:bldP spid="171" grpId="2" build="p" bldLvl="5" animBg="1" advAuto="0"/>
      <p:bldP spid="172" grpId="3" build="p" bldLvl="5" animBg="1" advAuto="0"/>
      <p:bldP spid="173" grpId="4" build="p" bldLvl="5" animBg="1" advAuto="0"/>
      <p:bldP spid="174" grpId="5" build="p" bldLvl="5" animBg="1" advAuto="0"/>
      <p:bldP spid="176" grpId="6" build="p" bldLvl="5" animBg="1" advAuto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20121214115144542640.jpg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/>
          </a:blip>
          <a:srcRect l="29809" r="29809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79" name="Shape 17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</a:rPr>
              <a:t>3 </a:t>
            </a:r>
            <a:r>
              <a:rPr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万能命令行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Cmd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0" name="Shape 18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latin typeface="微软雅黑" panose="020B0503020204020204" pitchFamily="34" charset="-122"/>
                <a:ea typeface="微软雅黑" panose="020B0503020204020204" pitchFamily="34" charset="-122"/>
              </a:rPr>
              <a:t>“命令行不是黑客”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常用的命令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3" name="Shape 183"/>
          <p:cNvSpPr/>
          <p:nvPr/>
        </p:nvSpPr>
        <p:spPr>
          <a:xfrm>
            <a:off x="970198" y="1857934"/>
            <a:ext cx="7438496" cy="6889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398272" indent="-398272" algn="l" defTabSz="572516">
              <a:spcBef>
                <a:spcPts val="4100"/>
              </a:spcBef>
              <a:buSzPct val="75000"/>
              <a:buChar char="•"/>
              <a:defRPr sz="3332">
                <a:effectLst>
                  <a:outerShdw blurRad="49784" dist="24892" dir="5400000" rotWithShape="0">
                    <a:srgbClr val="000000"/>
                  </a:outerShdw>
                </a:effectLst>
              </a:defRPr>
            </a:lvl1pPr>
          </a:lstStyle>
          <a:p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</a:rPr>
              <a:t>／？</a:t>
            </a:r>
          </a:p>
        </p:txBody>
      </p:sp>
      <p:sp>
        <p:nvSpPr>
          <p:cNvPr id="184" name="Shape 184"/>
          <p:cNvSpPr/>
          <p:nvPr/>
        </p:nvSpPr>
        <p:spPr>
          <a:xfrm>
            <a:off x="970198" y="2553322"/>
            <a:ext cx="7438496" cy="6889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406400" indent="-406400" algn="l">
              <a:spcBef>
                <a:spcPts val="4200"/>
              </a:spcBef>
              <a:buSzPct val="75000"/>
              <a:buChar char="•"/>
              <a:defRPr sz="3400"/>
            </a:lvl1pPr>
          </a:lstStyle>
          <a:p>
            <a:r>
              <a:rPr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dir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5" name="Shape 185"/>
          <p:cNvSpPr/>
          <p:nvPr/>
        </p:nvSpPr>
        <p:spPr>
          <a:xfrm>
            <a:off x="970198" y="3281190"/>
            <a:ext cx="7438496" cy="6889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lvl="3" algn="l">
              <a:spcBef>
                <a:spcPts val="3200"/>
              </a:spcBef>
              <a:defRPr sz="2800"/>
            </a:pPr>
            <a:r>
              <a:rPr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dir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</a:rPr>
              <a:t> /?</a:t>
            </a:r>
          </a:p>
        </p:txBody>
      </p:sp>
      <p:pic>
        <p:nvPicPr>
          <p:cNvPr id="186" name="cmd.png"/>
          <p:cNvPicPr>
            <a:picLocks noChangeAspect="1"/>
          </p:cNvPicPr>
          <p:nvPr/>
        </p:nvPicPr>
        <p:blipFill>
          <a:blip r:embed="rId2">
            <a:extLst/>
          </a:blip>
          <a:srcRect/>
          <a:stretch>
            <a:fillRect/>
          </a:stretch>
        </p:blipFill>
        <p:spPr>
          <a:xfrm>
            <a:off x="6306322" y="2396760"/>
            <a:ext cx="6058916" cy="6103664"/>
          </a:xfrm>
          <a:prstGeom prst="rect">
            <a:avLst/>
          </a:prstGeom>
          <a:ln w="25400">
            <a:miter lim="400000"/>
          </a:ln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</p:pic>
      <p:sp>
        <p:nvSpPr>
          <p:cNvPr id="187" name="Shape 187"/>
          <p:cNvSpPr/>
          <p:nvPr/>
        </p:nvSpPr>
        <p:spPr>
          <a:xfrm>
            <a:off x="970198" y="4009057"/>
            <a:ext cx="7438496" cy="6889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lvl="3" algn="l">
              <a:spcBef>
                <a:spcPts val="3200"/>
              </a:spcBef>
              <a:defRPr sz="2800"/>
            </a:pPr>
            <a:r>
              <a:rPr>
                <a:latin typeface="微软雅黑" panose="020B0503020204020204" pitchFamily="34" charset="-122"/>
                <a:ea typeface="微软雅黑" panose="020B0503020204020204" pitchFamily="34" charset="-122"/>
              </a:rPr>
              <a:t>dir /A-D /S /B</a:t>
            </a:r>
          </a:p>
        </p:txBody>
      </p:sp>
      <p:sp>
        <p:nvSpPr>
          <p:cNvPr id="188" name="Shape 188"/>
          <p:cNvSpPr/>
          <p:nvPr/>
        </p:nvSpPr>
        <p:spPr>
          <a:xfrm>
            <a:off x="970198" y="4901846"/>
            <a:ext cx="7438496" cy="6889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406400" indent="-406400" algn="l">
              <a:spcBef>
                <a:spcPts val="4200"/>
              </a:spcBef>
              <a:buSzPct val="75000"/>
              <a:buChar char="•"/>
              <a:defRPr sz="3400"/>
            </a:lvl1pPr>
          </a:lstStyle>
          <a:p>
            <a:r>
              <a:rPr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rd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</a:rPr>
              <a:t> /Q /S</a:t>
            </a:r>
          </a:p>
        </p:txBody>
      </p:sp>
      <p:sp>
        <p:nvSpPr>
          <p:cNvPr id="189" name="Shape 189"/>
          <p:cNvSpPr/>
          <p:nvPr/>
        </p:nvSpPr>
        <p:spPr>
          <a:xfrm>
            <a:off x="970198" y="5794634"/>
            <a:ext cx="7438496" cy="6889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406400" indent="-406400" algn="l">
              <a:spcBef>
                <a:spcPts val="4200"/>
              </a:spcBef>
              <a:buSzPct val="75000"/>
              <a:buChar char="•"/>
              <a:defRPr sz="3400"/>
            </a:lvl1pPr>
          </a:lstStyle>
          <a:p>
            <a:r>
              <a:rPr>
                <a:latin typeface="微软雅黑" panose="020B0503020204020204" pitchFamily="34" charset="-122"/>
                <a:ea typeface="微软雅黑" panose="020B0503020204020204" pitchFamily="34" charset="-122"/>
              </a:rPr>
              <a:t>xCopy /E /Y</a:t>
            </a:r>
          </a:p>
        </p:txBody>
      </p:sp>
      <p:sp>
        <p:nvSpPr>
          <p:cNvPr id="190" name="Shape 190"/>
          <p:cNvSpPr/>
          <p:nvPr/>
        </p:nvSpPr>
        <p:spPr>
          <a:xfrm>
            <a:off x="970198" y="6687423"/>
            <a:ext cx="7438496" cy="6889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406400" indent="-406400" algn="l">
              <a:spcBef>
                <a:spcPts val="4200"/>
              </a:spcBef>
              <a:buSzPct val="75000"/>
              <a:buChar char="•"/>
              <a:defRPr sz="3400"/>
            </a:lvl1pPr>
          </a:lstStyle>
          <a:p>
            <a:r>
              <a:rPr>
                <a:latin typeface="微软雅黑" panose="020B0503020204020204" pitchFamily="34" charset="-122"/>
                <a:ea typeface="微软雅黑" panose="020B0503020204020204" pitchFamily="34" charset="-122"/>
              </a:rPr>
              <a:t>&gt;</a:t>
            </a:r>
          </a:p>
        </p:txBody>
      </p:sp>
      <p:sp>
        <p:nvSpPr>
          <p:cNvPr id="191" name="Shape 191"/>
          <p:cNvSpPr/>
          <p:nvPr/>
        </p:nvSpPr>
        <p:spPr>
          <a:xfrm>
            <a:off x="970198" y="7250370"/>
            <a:ext cx="7438496" cy="6889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lvl="3" algn="l">
              <a:spcBef>
                <a:spcPts val="3200"/>
              </a:spcBef>
              <a:defRPr sz="2800"/>
            </a:pPr>
            <a:r>
              <a:rPr>
                <a:latin typeface="微软雅黑" panose="020B0503020204020204" pitchFamily="34" charset="-122"/>
                <a:ea typeface="微软雅黑" panose="020B0503020204020204" pitchFamily="34" charset="-122"/>
              </a:rPr>
              <a:t>dir /S /B *.tga &gt; C:\tgas.txt</a:t>
            </a:r>
          </a:p>
        </p:txBody>
      </p:sp>
      <p:sp>
        <p:nvSpPr>
          <p:cNvPr id="192" name="Shape 192"/>
          <p:cNvSpPr/>
          <p:nvPr/>
        </p:nvSpPr>
        <p:spPr>
          <a:xfrm>
            <a:off x="970198" y="7945758"/>
            <a:ext cx="7438496" cy="6889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lvl="3" algn="l">
              <a:spcBef>
                <a:spcPts val="3200"/>
              </a:spcBef>
              <a:defRPr sz="2800"/>
            </a:pPr>
            <a:r>
              <a:rPr>
                <a:latin typeface="微软雅黑" panose="020B0503020204020204" pitchFamily="34" charset="-122"/>
                <a:ea typeface="微软雅黑" panose="020B0503020204020204" pitchFamily="34" charset="-122"/>
              </a:rPr>
              <a:t>tree C:\Asset\ ? C:\tree.txt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10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8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1000"/>
                                        <p:tgtEl>
                                          <p:spTgt spid="18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3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1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1000"/>
                                        <p:tgtEl>
                                          <p:spTgt spid="1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8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1000"/>
                                        <p:tgtEl>
                                          <p:spTgt spid="18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4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1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1000"/>
                                        <p:tgtEl>
                                          <p:spTgt spid="1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18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1000"/>
                                        <p:tgtEl>
                                          <p:spTgt spid="18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5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1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1000"/>
                                        <p:tgtEl>
                                          <p:spTgt spid="1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18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1000"/>
                                        <p:tgtEl>
                                          <p:spTgt spid="18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grpId="6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3" fill="hold"/>
                                        <p:tgtEl>
                                          <p:spTgt spid="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1000"/>
                                        <p:tgtEl>
                                          <p:spTgt spid="1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9" presetClass="entr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8" fill="hold"/>
                                        <p:tgtEl>
                                          <p:spTgt spid="18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1000"/>
                                        <p:tgtEl>
                                          <p:spTgt spid="18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ntr" presetSubtype="0" fill="hold" grpId="7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1" fill="hold"/>
                                        <p:tgtEl>
                                          <p:spTgt spid="1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1000"/>
                                        <p:tgtEl>
                                          <p:spTgt spid="1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fill="hold" grpId="8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6" fill="hold"/>
                                        <p:tgtEl>
                                          <p:spTgt spid="19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1000"/>
                                        <p:tgtEl>
                                          <p:spTgt spid="19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ntr" presetSubtype="0" fill="hold" grpId="8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9" fill="hold"/>
                                        <p:tgtEl>
                                          <p:spTgt spid="1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1000"/>
                                        <p:tgtEl>
                                          <p:spTgt spid="1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9" presetClass="entr" fill="hold" grpId="9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4" fill="hold"/>
                                        <p:tgtEl>
                                          <p:spTgt spid="19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1000"/>
                                        <p:tgtEl>
                                          <p:spTgt spid="19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9" presetClass="entr" presetSubtype="0" fill="hold" grpId="9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7" fill="hold"/>
                                        <p:tgtEl>
                                          <p:spTgt spid="1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1000"/>
                                        <p:tgtEl>
                                          <p:spTgt spid="1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9" presetClass="entr" fill="hold" grpId="1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2" fill="hold"/>
                                        <p:tgtEl>
                                          <p:spTgt spid="19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1000"/>
                                        <p:tgtEl>
                                          <p:spTgt spid="19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9" presetClass="entr" presetSubtype="0" fill="hold" grpId="1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5" fill="hold"/>
                                        <p:tgtEl>
                                          <p:spTgt spid="1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6" dur="1000"/>
                                        <p:tgtEl>
                                          <p:spTgt spid="1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3" grpId="1" animBg="1" advAuto="0"/>
      <p:bldP spid="184" grpId="3" build="p" bldLvl="5" animBg="1" advAuto="0"/>
      <p:bldP spid="185" grpId="4" build="p" bldLvl="5" animBg="1" advAuto="0"/>
      <p:bldP spid="186" grpId="2" animBg="1" advAuto="0"/>
      <p:bldP spid="187" grpId="5" build="p" bldLvl="5" animBg="1" advAuto="0"/>
      <p:bldP spid="188" grpId="6" build="p" bldLvl="5" animBg="1" advAuto="0"/>
      <p:bldP spid="189" grpId="7" build="p" bldLvl="5" animBg="1" advAuto="0"/>
      <p:bldP spid="190" grpId="8" build="p" bldLvl="5" animBg="1" advAuto="0"/>
      <p:bldP spid="191" grpId="9" build="p" bldLvl="5" animBg="1" advAuto="0"/>
      <p:bldP spid="192" grpId="10" build="p" bldLvl="5" animBg="1" advAuto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latin typeface="微软雅黑" panose="020B0503020204020204" pitchFamily="34" charset="-122"/>
                <a:ea typeface="微软雅黑" panose="020B0503020204020204" pitchFamily="34" charset="-122"/>
              </a:rPr>
              <a:t>一些小例子</a:t>
            </a:r>
          </a:p>
        </p:txBody>
      </p:sp>
      <p:sp>
        <p:nvSpPr>
          <p:cNvPr id="195" name="Shape 195"/>
          <p:cNvSpPr>
            <a:spLocks noGrp="1"/>
          </p:cNvSpPr>
          <p:nvPr>
            <p:ph type="body" sz="quarter" idx="1"/>
          </p:nvPr>
        </p:nvSpPr>
        <p:spPr>
          <a:xfrm>
            <a:off x="810718" y="2835676"/>
            <a:ext cx="10948265" cy="744980"/>
          </a:xfrm>
          <a:prstGeom prst="rect">
            <a:avLst/>
          </a:prstGeom>
          <a:solidFill>
            <a:srgbClr val="000000"/>
          </a:solidFill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  <p:txBody>
          <a:bodyPr>
            <a:normAutofit fontScale="77500" lnSpcReduction="20000"/>
          </a:bodyPr>
          <a:lstStyle>
            <a:lvl1pPr marL="386079" indent="-386079" defTabSz="554990">
              <a:spcBef>
                <a:spcPts val="3900"/>
              </a:spcBef>
              <a:defRPr sz="3230">
                <a:effectLst>
                  <a:outerShdw blurRad="48260" dist="24130" dir="5400000" rotWithShape="0">
                    <a:srgbClr val="000000"/>
                  </a:outerShdw>
                </a:effectLst>
              </a:defRPr>
            </a:lvl1pPr>
          </a:lstStyle>
          <a:p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</a:rPr>
              <a:t>copy /y  \\10.68.xxx.xx\guozhansource\pc\data\*.*  .\Output\data\*.*</a:t>
            </a:r>
          </a:p>
        </p:txBody>
      </p:sp>
      <p:sp>
        <p:nvSpPr>
          <p:cNvPr id="196" name="Shape 196"/>
          <p:cNvSpPr/>
          <p:nvPr/>
        </p:nvSpPr>
        <p:spPr>
          <a:xfrm>
            <a:off x="810718" y="1650343"/>
            <a:ext cx="7438497" cy="9984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406400" indent="-406400" algn="l">
              <a:spcBef>
                <a:spcPts val="4200"/>
              </a:spcBef>
              <a:buSzPct val="75000"/>
              <a:buChar char="•"/>
              <a:defRPr sz="3400"/>
            </a:lvl1pPr>
          </a:lstStyle>
          <a:p>
            <a:r>
              <a:rPr>
                <a:latin typeface="微软雅黑" panose="020B0503020204020204" pitchFamily="34" charset="-122"/>
                <a:ea typeface="微软雅黑" panose="020B0503020204020204" pitchFamily="34" charset="-122"/>
              </a:rPr>
              <a:t>拷贝文件</a:t>
            </a:r>
          </a:p>
        </p:txBody>
      </p:sp>
      <p:sp>
        <p:nvSpPr>
          <p:cNvPr id="197" name="Shape 197"/>
          <p:cNvSpPr/>
          <p:nvPr/>
        </p:nvSpPr>
        <p:spPr>
          <a:xfrm>
            <a:off x="810718" y="4068436"/>
            <a:ext cx="7438497" cy="9984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406400" indent="-406400" algn="l">
              <a:spcBef>
                <a:spcPts val="4200"/>
              </a:spcBef>
              <a:buSzPct val="75000"/>
              <a:buChar char="•"/>
              <a:defRPr sz="3400"/>
            </a:lvl1pPr>
          </a:lstStyle>
          <a:p>
            <a:r>
              <a:rPr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拷贝客户端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8" name="Shape 198"/>
          <p:cNvSpPr/>
          <p:nvPr/>
        </p:nvSpPr>
        <p:spPr>
          <a:xfrm>
            <a:off x="810718" y="5192088"/>
            <a:ext cx="11628798" cy="3882279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ffectLst>
            <a:outerShdw blurRad="254000" dist="127000" dir="5400000" rotWithShape="0">
              <a:srgbClr val="000000">
                <a:alpha val="70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marL="219456" indent="-219456" algn="l" defTabSz="315468">
              <a:spcBef>
                <a:spcPts val="2200"/>
              </a:spcBef>
              <a:buSzPct val="75000"/>
              <a:buChar char="•"/>
              <a:defRPr sz="1836">
                <a:effectLst>
                  <a:outerShdw blurRad="27432" dist="13716" dir="5400000" rotWithShape="0">
                    <a:srgbClr val="000000"/>
                  </a:outerShdw>
                </a:effectLst>
              </a:defRPr>
            </a:pPr>
            <a:r>
              <a:rPr>
                <a:latin typeface="微软雅黑" panose="020B0503020204020204" pitchFamily="34" charset="-122"/>
                <a:ea typeface="微软雅黑" panose="020B0503020204020204" pitchFamily="34" charset="-122"/>
              </a:rPr>
              <a:t>@echo off</a:t>
            </a:r>
          </a:p>
          <a:p>
            <a:pPr marL="219456" indent="-219456" algn="l" defTabSz="315468">
              <a:spcBef>
                <a:spcPts val="2200"/>
              </a:spcBef>
              <a:buSzPct val="75000"/>
              <a:buChar char="•"/>
              <a:defRPr sz="1836">
                <a:effectLst>
                  <a:outerShdw blurRad="27432" dist="13716" dir="5400000" rotWithShape="0">
                    <a:srgbClr val="000000"/>
                  </a:outerShdw>
                </a:effectLst>
              </a:defRPr>
            </a:pPr>
            <a:r>
              <a:rPr>
                <a:latin typeface="微软雅黑" panose="020B0503020204020204" pitchFamily="34" charset="-122"/>
                <a:ea typeface="微软雅黑" panose="020B0503020204020204" pitchFamily="34" charset="-122"/>
              </a:rPr>
              <a:t>set source=\\10.236.xxx.xx\Client\</a:t>
            </a:r>
          </a:p>
          <a:p>
            <a:pPr marL="219456" indent="-219456" algn="l" defTabSz="315468">
              <a:spcBef>
                <a:spcPts val="2200"/>
              </a:spcBef>
              <a:buSzPct val="75000"/>
              <a:buChar char="•"/>
              <a:defRPr sz="1836">
                <a:effectLst>
                  <a:outerShdw blurRad="27432" dist="13716" dir="5400000" rotWithShape="0">
                    <a:srgbClr val="000000"/>
                  </a:outerShdw>
                </a:effectLst>
              </a:defRPr>
            </a:pPr>
            <a:r>
              <a:rPr>
                <a:latin typeface="微软雅黑" panose="020B0503020204020204" pitchFamily="34" charset="-122"/>
                <a:ea typeface="微软雅黑" panose="020B0503020204020204" pitchFamily="34" charset="-122"/>
              </a:rPr>
              <a:t>set target=C:\Projects\FoxStory\Client\</a:t>
            </a:r>
          </a:p>
          <a:p>
            <a:pPr marL="219456" indent="-219456" algn="l" defTabSz="315468">
              <a:spcBef>
                <a:spcPts val="2200"/>
              </a:spcBef>
              <a:buSzPct val="75000"/>
              <a:buChar char="•"/>
              <a:defRPr sz="1836">
                <a:effectLst>
                  <a:outerShdw blurRad="27432" dist="13716" dir="5400000" rotWithShape="0">
                    <a:srgbClr val="000000"/>
                  </a:outerShdw>
                </a:effectLst>
              </a:defRPr>
            </a:pPr>
            <a:endParaRPr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19456" indent="-219456" algn="l" defTabSz="315468">
              <a:spcBef>
                <a:spcPts val="2200"/>
              </a:spcBef>
              <a:buSzPct val="75000"/>
              <a:buChar char="•"/>
              <a:defRPr sz="1836">
                <a:effectLst>
                  <a:outerShdw blurRad="27432" dist="13716" dir="5400000" rotWithShape="0">
                    <a:srgbClr val="000000"/>
                  </a:outerShdw>
                </a:effectLst>
              </a:defRPr>
            </a:pPr>
            <a:r>
              <a:rPr>
                <a:latin typeface="微软雅黑" panose="020B0503020204020204" pitchFamily="34" charset="-122"/>
                <a:ea typeface="微软雅黑" panose="020B0503020204020204" pitchFamily="34" charset="-122"/>
              </a:rPr>
              <a:t>rd /q /s %target% &amp;&amp; md %target%</a:t>
            </a:r>
          </a:p>
          <a:p>
            <a:pPr marL="219456" indent="-219456" algn="l" defTabSz="315468">
              <a:spcBef>
                <a:spcPts val="2200"/>
              </a:spcBef>
              <a:buSzPct val="75000"/>
              <a:buChar char="•"/>
              <a:defRPr sz="1836">
                <a:effectLst>
                  <a:outerShdw blurRad="27432" dist="13716" dir="5400000" rotWithShape="0">
                    <a:srgbClr val="000000"/>
                  </a:outerShdw>
                </a:effectLst>
              </a:defRPr>
            </a:pPr>
            <a:r>
              <a:rPr>
                <a:latin typeface="微软雅黑" panose="020B0503020204020204" pitchFamily="34" charset="-122"/>
                <a:ea typeface="微软雅黑" panose="020B0503020204020204" pitchFamily="34" charset="-122"/>
              </a:rPr>
              <a:t>xcopy %source%*.* %target% /E /Y</a:t>
            </a:r>
          </a:p>
          <a:p>
            <a:pPr marL="219456" indent="-219456" algn="l" defTabSz="315468">
              <a:spcBef>
                <a:spcPts val="2200"/>
              </a:spcBef>
              <a:buSzPct val="75000"/>
              <a:buChar char="•"/>
              <a:defRPr sz="1836">
                <a:effectLst>
                  <a:outerShdw blurRad="27432" dist="13716" dir="5400000" rotWithShape="0">
                    <a:srgbClr val="000000"/>
                  </a:outerShdw>
                </a:effectLst>
              </a:defRPr>
            </a:pPr>
            <a:r>
              <a:rPr>
                <a:latin typeface="微软雅黑" panose="020B0503020204020204" pitchFamily="34" charset="-122"/>
                <a:ea typeface="微软雅黑" panose="020B0503020204020204" pitchFamily="34" charset="-122"/>
              </a:rPr>
              <a:t>pause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19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1000"/>
                                        <p:tgtEl>
                                          <p:spTgt spid="1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9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1000"/>
                                        <p:tgtEl>
                                          <p:spTgt spid="19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2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1000"/>
                                        <p:tgtEl>
                                          <p:spTgt spid="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9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1000"/>
                                        <p:tgtEl>
                                          <p:spTgt spid="19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3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1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1000"/>
                                        <p:tgtEl>
                                          <p:spTgt spid="1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19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1000"/>
                                        <p:tgtEl>
                                          <p:spTgt spid="19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4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1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1000"/>
                                        <p:tgtEl>
                                          <p:spTgt spid="1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1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1000"/>
                                        <p:tgtEl>
                                          <p:spTgt spid="1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ntr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3" fill="hold"/>
                                        <p:tgtEl>
                                          <p:spTgt spid="1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1000"/>
                                        <p:tgtEl>
                                          <p:spTgt spid="1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9" presetClass="entr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8" fill="hold"/>
                                        <p:tgtEl>
                                          <p:spTgt spid="1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1000"/>
                                        <p:tgtEl>
                                          <p:spTgt spid="1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9" presetClass="entr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3" fill="hold"/>
                                        <p:tgtEl>
                                          <p:spTgt spid="19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1000"/>
                                        <p:tgtEl>
                                          <p:spTgt spid="19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9" presetClass="entr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8" fill="hold"/>
                                        <p:tgtEl>
                                          <p:spTgt spid="19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1000"/>
                                        <p:tgtEl>
                                          <p:spTgt spid="19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9" presetClass="entr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3" fill="hold"/>
                                        <p:tgtEl>
                                          <p:spTgt spid="19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1000"/>
                                        <p:tgtEl>
                                          <p:spTgt spid="19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5" grpId="2" build="p" bldLvl="5" animBg="1" advAuto="0"/>
      <p:bldP spid="196" grpId="1" build="p" bldLvl="5" animBg="1" advAuto="0"/>
      <p:bldP spid="197" grpId="3" build="p" bldLvl="5" animBg="1" advAuto="0"/>
      <p:bldP spid="198" grpId="4" build="p" bldLvl="5" animBg="1" advAuto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latin typeface="微软雅黑" panose="020B0503020204020204" pitchFamily="34" charset="-122"/>
                <a:ea typeface="微软雅黑" panose="020B0503020204020204" pitchFamily="34" charset="-122"/>
              </a:rPr>
              <a:t>一些小例子</a:t>
            </a:r>
          </a:p>
        </p:txBody>
      </p:sp>
      <p:sp>
        <p:nvSpPr>
          <p:cNvPr id="201" name="Shape 201"/>
          <p:cNvSpPr>
            <a:spLocks noGrp="1"/>
          </p:cNvSpPr>
          <p:nvPr>
            <p:ph type="body" sz="quarter" idx="1"/>
          </p:nvPr>
        </p:nvSpPr>
        <p:spPr>
          <a:xfrm>
            <a:off x="761999" y="3030552"/>
            <a:ext cx="11480801" cy="1436750"/>
          </a:xfrm>
          <a:prstGeom prst="rect">
            <a:avLst/>
          </a:prstGeom>
          <a:solidFill>
            <a:srgbClr val="000000"/>
          </a:solidFill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  <p:txBody>
          <a:bodyPr/>
          <a:lstStyle/>
          <a:p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</a:rPr>
              <a:t>for /f %%</a:t>
            </a:r>
            <a:r>
              <a:rPr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</a:rPr>
              <a:t> in ('</a:t>
            </a:r>
            <a:r>
              <a:rPr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dir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</a:rPr>
              <a:t> d:\output\  /ad /b') do </a:t>
            </a:r>
            <a:r>
              <a:rPr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rd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</a:rPr>
              <a:t>  /q /s d:\output\%%i</a:t>
            </a:r>
          </a:p>
        </p:txBody>
      </p:sp>
      <p:sp>
        <p:nvSpPr>
          <p:cNvPr id="202" name="Shape 202"/>
          <p:cNvSpPr/>
          <p:nvPr/>
        </p:nvSpPr>
        <p:spPr>
          <a:xfrm>
            <a:off x="761999" y="1845219"/>
            <a:ext cx="10268258" cy="9984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353568" indent="-353568" algn="l" defTabSz="508254">
              <a:spcBef>
                <a:spcPts val="3600"/>
              </a:spcBef>
              <a:buSzPct val="75000"/>
              <a:buChar char="•"/>
              <a:defRPr sz="2958">
                <a:effectLst>
                  <a:outerShdw blurRad="44196" dist="22098" dir="5400000" rotWithShape="0">
                    <a:srgbClr val="000000"/>
                  </a:outerShdw>
                </a:effectLst>
              </a:defRPr>
            </a:lvl1pPr>
          </a:lstStyle>
          <a:p>
            <a:r>
              <a:rPr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删除某个文件夹下的所有子文件夹，但不删该目录下的文件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10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1" grpId="2" animBg="1" advAuto="0"/>
      <p:bldP spid="202" grpId="1" animBg="1" advAuto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notepad.jpg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/>
          </a:blip>
          <a:srcRect t="7963"/>
          <a:stretch>
            <a:fillRect/>
          </a:stretch>
        </p:blipFill>
        <p:spPr>
          <a:xfrm>
            <a:off x="6654800" y="2624997"/>
            <a:ext cx="5588000" cy="3600120"/>
          </a:xfrm>
          <a:prstGeom prst="rect">
            <a:avLst/>
          </a:prstGeom>
        </p:spPr>
      </p:pic>
      <p:sp>
        <p:nvSpPr>
          <p:cNvPr id="205" name="Shape 20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latin typeface="微软雅黑" panose="020B0503020204020204" pitchFamily="34" charset="-122"/>
                <a:ea typeface="微软雅黑" panose="020B0503020204020204" pitchFamily="34" charset="-122"/>
              </a:rPr>
              <a:t>4 文本编辑</a:t>
            </a:r>
          </a:p>
          <a:p>
            <a:r>
              <a:rPr>
                <a:latin typeface="微软雅黑" panose="020B0503020204020204" pitchFamily="34" charset="-122"/>
                <a:ea typeface="微软雅黑" panose="020B0503020204020204" pitchFamily="34" charset="-122"/>
              </a:rPr>
              <a:t>Notepad＋＋UltraEditor</a:t>
            </a:r>
          </a:p>
        </p:txBody>
      </p:sp>
      <p:sp>
        <p:nvSpPr>
          <p:cNvPr id="206" name="Shape 20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latin typeface="微软雅黑" panose="020B0503020204020204" pitchFamily="34" charset="-122"/>
                <a:ea typeface="微软雅黑" panose="020B0503020204020204" pitchFamily="34" charset="-122"/>
              </a:rPr>
              <a:t>“不只是编辑文本”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latin typeface="微软雅黑" panose="020B0503020204020204" pitchFamily="34" charset="-122"/>
                <a:ea typeface="微软雅黑" panose="020B0503020204020204" pitchFamily="34" charset="-122"/>
              </a:rPr>
              <a:t>文本编辑利器</a:t>
            </a:r>
          </a:p>
        </p:txBody>
      </p:sp>
      <p:sp>
        <p:nvSpPr>
          <p:cNvPr id="209" name="Shape 209"/>
          <p:cNvSpPr>
            <a:spLocks noGrp="1"/>
          </p:cNvSpPr>
          <p:nvPr>
            <p:ph type="body" sz="quarter" idx="1"/>
          </p:nvPr>
        </p:nvSpPr>
        <p:spPr>
          <a:xfrm>
            <a:off x="762000" y="2413000"/>
            <a:ext cx="7438496" cy="998472"/>
          </a:xfrm>
          <a:prstGeom prst="rect">
            <a:avLst/>
          </a:prstGeom>
        </p:spPr>
        <p:txBody>
          <a:bodyPr/>
          <a:lstStyle/>
          <a:p>
            <a:r>
              <a:rPr>
                <a:latin typeface="微软雅黑" panose="020B0503020204020204" pitchFamily="34" charset="-122"/>
                <a:ea typeface="微软雅黑" panose="020B0503020204020204" pitchFamily="34" charset="-122"/>
              </a:rPr>
              <a:t>查找替换</a:t>
            </a:r>
          </a:p>
        </p:txBody>
      </p:sp>
      <p:sp>
        <p:nvSpPr>
          <p:cNvPr id="210" name="Shape 210"/>
          <p:cNvSpPr/>
          <p:nvPr/>
        </p:nvSpPr>
        <p:spPr>
          <a:xfrm>
            <a:off x="762000" y="4570478"/>
            <a:ext cx="7438496" cy="9984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406400" indent="-406400" algn="l">
              <a:spcBef>
                <a:spcPts val="4200"/>
              </a:spcBef>
              <a:buSzPct val="75000"/>
              <a:buChar char="•"/>
              <a:defRPr sz="3400"/>
            </a:lvl1pPr>
          </a:lstStyle>
          <a:p>
            <a:r>
              <a:rPr>
                <a:latin typeface="微软雅黑" panose="020B0503020204020204" pitchFamily="34" charset="-122"/>
                <a:ea typeface="微软雅黑" panose="020B0503020204020204" pitchFamily="34" charset="-122"/>
              </a:rPr>
              <a:t>列编辑</a:t>
            </a:r>
          </a:p>
        </p:txBody>
      </p:sp>
      <p:sp>
        <p:nvSpPr>
          <p:cNvPr id="211" name="Shape 211"/>
          <p:cNvSpPr/>
          <p:nvPr/>
        </p:nvSpPr>
        <p:spPr>
          <a:xfrm>
            <a:off x="762000" y="5632450"/>
            <a:ext cx="7438496" cy="9984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406400" indent="-406400" algn="l">
              <a:spcBef>
                <a:spcPts val="4200"/>
              </a:spcBef>
              <a:buSzPct val="75000"/>
              <a:buChar char="•"/>
              <a:defRPr sz="3400"/>
            </a:lvl1pPr>
          </a:lstStyle>
          <a:p>
            <a:r>
              <a:rPr>
                <a:latin typeface="微软雅黑" panose="020B0503020204020204" pitchFamily="34" charset="-122"/>
                <a:ea typeface="微软雅黑" panose="020B0503020204020204" pitchFamily="34" charset="-122"/>
              </a:rPr>
              <a:t>文件内容搜索</a:t>
            </a:r>
          </a:p>
        </p:txBody>
      </p:sp>
      <p:sp>
        <p:nvSpPr>
          <p:cNvPr id="212" name="Shape 212"/>
          <p:cNvSpPr/>
          <p:nvPr/>
        </p:nvSpPr>
        <p:spPr>
          <a:xfrm>
            <a:off x="1227666" y="3508507"/>
            <a:ext cx="7438497" cy="9984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334682" indent="-334682" algn="l">
              <a:spcBef>
                <a:spcPts val="3200"/>
              </a:spcBef>
              <a:buSzPct val="75000"/>
              <a:buChar char="•"/>
              <a:defRPr sz="2800"/>
            </a:lvl1pPr>
          </a:lstStyle>
          <a:p>
            <a:r>
              <a:rPr>
                <a:latin typeface="微软雅黑" panose="020B0503020204020204" pitchFamily="34" charset="-122"/>
                <a:ea typeface="微软雅黑" panose="020B0503020204020204" pitchFamily="34" charset="-122"/>
              </a:rPr>
              <a:t>替换换行符</a:t>
            </a:r>
          </a:p>
        </p:txBody>
      </p:sp>
      <p:sp>
        <p:nvSpPr>
          <p:cNvPr id="213" name="Shape 213"/>
          <p:cNvSpPr/>
          <p:nvPr/>
        </p:nvSpPr>
        <p:spPr>
          <a:xfrm>
            <a:off x="1227666" y="6694421"/>
            <a:ext cx="7438497" cy="9984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334682" indent="-334682" algn="l">
              <a:spcBef>
                <a:spcPts val="3200"/>
              </a:spcBef>
              <a:buSzPct val="75000"/>
              <a:buChar char="•"/>
              <a:defRPr sz="2800"/>
            </a:lvl1pPr>
          </a:lstStyle>
          <a:p>
            <a:r>
              <a:rPr>
                <a:latin typeface="微软雅黑" panose="020B0503020204020204" pitchFamily="34" charset="-122"/>
                <a:ea typeface="微软雅黑" panose="020B0503020204020204" pitchFamily="34" charset="-122"/>
              </a:rPr>
              <a:t>文件中搜索</a:t>
            </a:r>
          </a:p>
        </p:txBody>
      </p:sp>
      <p:pic>
        <p:nvPicPr>
          <p:cNvPr id="214" name="findInFolde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63838" y="2413000"/>
            <a:ext cx="8217355" cy="6103664"/>
          </a:xfrm>
          <a:prstGeom prst="rect">
            <a:avLst/>
          </a:prstGeom>
          <a:ln w="25400">
            <a:miter lim="400000"/>
          </a:ln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10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10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10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10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9" grpId="1" animBg="1" advAuto="0"/>
      <p:bldP spid="210" grpId="3" animBg="1" advAuto="0"/>
      <p:bldP spid="211" grpId="4" animBg="1" advAuto="0"/>
      <p:bldP spid="212" grpId="2" animBg="1" advAuto="0"/>
      <p:bldP spid="213" grpId="5" animBg="1" advAuto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wizard.png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/>
          </a:blip>
          <a:srcRect l="7043" r="7043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217" name="Shape 21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</a:rPr>
              <a:t>5 </a:t>
            </a:r>
            <a:r>
              <a:rPr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图片转换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ImageMagick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8" name="Shape 21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命令行版本的PS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latin typeface="微软雅黑" panose="020B0503020204020204" pitchFamily="34" charset="-122"/>
                <a:ea typeface="微软雅黑" panose="020B0503020204020204" pitchFamily="34" charset="-122"/>
              </a:rPr>
              <a:t>能做什么</a:t>
            </a:r>
          </a:p>
        </p:txBody>
      </p:sp>
      <p:sp>
        <p:nvSpPr>
          <p:cNvPr id="221" name="Shape 221"/>
          <p:cNvSpPr>
            <a:spLocks noGrp="1"/>
          </p:cNvSpPr>
          <p:nvPr>
            <p:ph type="body" sz="quarter" idx="1"/>
          </p:nvPr>
        </p:nvSpPr>
        <p:spPr>
          <a:xfrm>
            <a:off x="762000" y="2412999"/>
            <a:ext cx="3430588" cy="6362701"/>
          </a:xfrm>
          <a:prstGeom prst="rect">
            <a:avLst/>
          </a:prstGeom>
        </p:spPr>
        <p:txBody>
          <a:bodyPr/>
          <a:lstStyle/>
          <a:p>
            <a:r>
              <a:rPr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转换格式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修改尺寸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提取通道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通道转换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大图切分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2" name="Shape 222"/>
          <p:cNvSpPr/>
          <p:nvPr/>
        </p:nvSpPr>
        <p:spPr>
          <a:xfrm>
            <a:off x="4787106" y="2419350"/>
            <a:ext cx="3430588" cy="6362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marL="406400" indent="-406400" algn="l">
              <a:spcBef>
                <a:spcPts val="4200"/>
              </a:spcBef>
              <a:buSzPct val="75000"/>
              <a:buChar char="•"/>
              <a:defRPr sz="3400"/>
            </a:pPr>
            <a:r>
              <a:rPr>
                <a:latin typeface="微软雅黑" panose="020B0503020204020204" pitchFamily="34" charset="-122"/>
                <a:ea typeface="微软雅黑" panose="020B0503020204020204" pitchFamily="34" charset="-122"/>
              </a:rPr>
              <a:t>高斯模糊</a:t>
            </a:r>
          </a:p>
          <a:p>
            <a:pPr marL="406400" indent="-406400" algn="l">
              <a:spcBef>
                <a:spcPts val="4200"/>
              </a:spcBef>
              <a:buSzPct val="75000"/>
              <a:buChar char="•"/>
              <a:defRPr sz="3400"/>
            </a:pPr>
            <a:r>
              <a:rPr>
                <a:latin typeface="微软雅黑" panose="020B0503020204020204" pitchFamily="34" charset="-122"/>
                <a:ea typeface="微软雅黑" panose="020B0503020204020204" pitchFamily="34" charset="-122"/>
              </a:rPr>
              <a:t>添加文字</a:t>
            </a:r>
          </a:p>
          <a:p>
            <a:pPr marL="406400" indent="-406400" algn="l">
              <a:spcBef>
                <a:spcPts val="4200"/>
              </a:spcBef>
              <a:buSzPct val="75000"/>
              <a:buChar char="•"/>
              <a:defRPr sz="3400"/>
            </a:pPr>
            <a:r>
              <a:rPr>
                <a:latin typeface="微软雅黑" panose="020B0503020204020204" pitchFamily="34" charset="-122"/>
                <a:ea typeface="微软雅黑" panose="020B0503020204020204" pitchFamily="34" charset="-122"/>
              </a:rPr>
              <a:t>边框和圆角</a:t>
            </a:r>
          </a:p>
          <a:p>
            <a:pPr marL="406400" indent="-406400" algn="l">
              <a:spcBef>
                <a:spcPts val="4200"/>
              </a:spcBef>
              <a:buSzPct val="75000"/>
              <a:buChar char="•"/>
              <a:defRPr sz="3400"/>
            </a:pPr>
            <a:r>
              <a:rPr>
                <a:latin typeface="微软雅黑" panose="020B0503020204020204" pitchFamily="34" charset="-122"/>
                <a:ea typeface="微软雅黑" panose="020B0503020204020204" pitchFamily="34" charset="-122"/>
              </a:rPr>
              <a:t>生成缩略图</a:t>
            </a:r>
          </a:p>
          <a:p>
            <a:pPr marL="406400" indent="-406400" algn="l">
              <a:spcBef>
                <a:spcPts val="4200"/>
              </a:spcBef>
              <a:buSzPct val="75000"/>
              <a:buChar char="•"/>
              <a:defRPr sz="3400"/>
            </a:pPr>
            <a:r>
              <a:rPr>
                <a:latin typeface="微软雅黑" panose="020B0503020204020204" pitchFamily="34" charset="-122"/>
                <a:ea typeface="微软雅黑" panose="020B0503020204020204" pitchFamily="34" charset="-122"/>
              </a:rPr>
              <a:t>扭曲及滤镜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22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1000"/>
                                        <p:tgtEl>
                                          <p:spTgt spid="2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1000"/>
                                        <p:tgtEl>
                                          <p:spTgt spid="2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2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1000"/>
                                        <p:tgtEl>
                                          <p:spTgt spid="2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1000"/>
                                        <p:tgtEl>
                                          <p:spTgt spid="2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2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1000"/>
                                        <p:tgtEl>
                                          <p:spTgt spid="2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22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1000"/>
                                        <p:tgtEl>
                                          <p:spTgt spid="22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2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2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1000"/>
                                        <p:tgtEl>
                                          <p:spTgt spid="2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2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1000"/>
                                        <p:tgtEl>
                                          <p:spTgt spid="2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ntr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7" fill="hold"/>
                                        <p:tgtEl>
                                          <p:spTgt spid="2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1000"/>
                                        <p:tgtEl>
                                          <p:spTgt spid="2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9" presetClass="entr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2" fill="hold"/>
                                        <p:tgtEl>
                                          <p:spTgt spid="2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1000"/>
                                        <p:tgtEl>
                                          <p:spTgt spid="2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9" presetClass="entr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7" fill="hold"/>
                                        <p:tgtEl>
                                          <p:spTgt spid="2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1000"/>
                                        <p:tgtEl>
                                          <p:spTgt spid="2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9" presetClass="emph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indefinite" fill="hold"/>
                                        <p:tgtEl>
                                          <p:spTgt spid="2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8"/>
                                      </p:to>
                                    </p:set>
                                    <p:animEffect filter="image" prLst="opacity: 0.28; ">
                                      <p:cBhvr>
                                        <p:cTn id="63" dur="indefinite" fill="hold"/>
                                        <p:tgtEl>
                                          <p:spTgt spid="2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1" grpId="1" build="p" bldLvl="5" animBg="1" advAuto="0"/>
      <p:bldP spid="222" grpId="2" build="p" bldLvl="5" animBg="1" advAuto="0"/>
      <p:bldP spid="222" grpId="3" build="p" bldLvl="5" animBg="1" advAuto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095910auky377ksc47l8v3-1.jpg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/>
          </a:blip>
          <a:srcRect t="5952" b="5952"/>
          <a:stretch>
            <a:fillRect/>
          </a:stretch>
        </p:blipFill>
        <p:spPr>
          <a:xfrm>
            <a:off x="1234817" y="2772657"/>
            <a:ext cx="10795001" cy="5943601"/>
          </a:xfrm>
          <a:prstGeom prst="rect">
            <a:avLst/>
          </a:prstGeom>
        </p:spPr>
      </p:pic>
      <p:sp>
        <p:nvSpPr>
          <p:cNvPr id="123" name="Shape 123"/>
          <p:cNvSpPr>
            <a:spLocks noGrp="1"/>
          </p:cNvSpPr>
          <p:nvPr>
            <p:ph type="title"/>
          </p:nvPr>
        </p:nvSpPr>
        <p:spPr>
          <a:xfrm>
            <a:off x="761999" y="793525"/>
            <a:ext cx="11480801" cy="1079501"/>
          </a:xfrm>
          <a:prstGeom prst="rect">
            <a:avLst/>
          </a:prstGeom>
        </p:spPr>
        <p:txBody>
          <a:bodyPr/>
          <a:lstStyle>
            <a:lvl1pPr>
              <a:defRPr sz="5200"/>
            </a:lvl1pPr>
          </a:lstStyle>
          <a:p>
            <a:r>
              <a:rPr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什么是TA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4" name="Shape 124"/>
          <p:cNvSpPr>
            <a:spLocks noGrp="1"/>
          </p:cNvSpPr>
          <p:nvPr>
            <p:ph type="body" sz="quarter" idx="1"/>
          </p:nvPr>
        </p:nvSpPr>
        <p:spPr>
          <a:xfrm>
            <a:off x="761999" y="2038125"/>
            <a:ext cx="11480801" cy="914401"/>
          </a:xfrm>
          <a:prstGeom prst="rect">
            <a:avLst/>
          </a:prstGeom>
        </p:spPr>
        <p:txBody>
          <a:bodyPr/>
          <a:lstStyle/>
          <a:p>
            <a:r>
              <a:rPr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传说TA是这样的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" grpId="2" animBg="1" advAuto="0"/>
      <p:bldP spid="124" grpId="1" animBg="1" advAuto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latin typeface="微软雅黑" panose="020B0503020204020204" pitchFamily="34" charset="-122"/>
                <a:ea typeface="微软雅黑" panose="020B0503020204020204" pitchFamily="34" charset="-122"/>
              </a:rPr>
              <a:t>转换格式</a:t>
            </a:r>
          </a:p>
        </p:txBody>
      </p:sp>
      <p:sp>
        <p:nvSpPr>
          <p:cNvPr id="225" name="Shape 225"/>
          <p:cNvSpPr>
            <a:spLocks noGrp="1"/>
          </p:cNvSpPr>
          <p:nvPr>
            <p:ph type="body" sz="quarter" idx="1"/>
          </p:nvPr>
        </p:nvSpPr>
        <p:spPr>
          <a:xfrm>
            <a:off x="762000" y="3063031"/>
            <a:ext cx="11480801" cy="1107580"/>
          </a:xfrm>
          <a:prstGeom prst="rect">
            <a:avLst/>
          </a:prstGeom>
          <a:solidFill>
            <a:srgbClr val="000000"/>
          </a:solidFill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  <p:txBody>
          <a:bodyPr/>
          <a:lstStyle/>
          <a:p>
            <a:r>
              <a:rPr>
                <a:latin typeface="微软雅黑" panose="020B0503020204020204" pitchFamily="34" charset="-122"/>
                <a:ea typeface="微软雅黑" panose="020B0503020204020204" pitchFamily="34" charset="-122"/>
              </a:rPr>
              <a:t>convert aFile.png aFile.tga</a:t>
            </a:r>
          </a:p>
        </p:txBody>
      </p:sp>
      <p:sp>
        <p:nvSpPr>
          <p:cNvPr id="226" name="Shape 226"/>
          <p:cNvSpPr/>
          <p:nvPr/>
        </p:nvSpPr>
        <p:spPr>
          <a:xfrm>
            <a:off x="762000" y="1877698"/>
            <a:ext cx="7438496" cy="9984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406400" indent="-406400" algn="l">
              <a:spcBef>
                <a:spcPts val="4200"/>
              </a:spcBef>
              <a:buSzPct val="75000"/>
              <a:buChar char="•"/>
              <a:defRPr sz="3400"/>
            </a:lvl1pPr>
          </a:lstStyle>
          <a:p>
            <a:r>
              <a:rPr>
                <a:latin typeface="微软雅黑" panose="020B0503020204020204" pitchFamily="34" charset="-122"/>
                <a:ea typeface="微软雅黑" panose="020B0503020204020204" pitchFamily="34" charset="-122"/>
              </a:rPr>
              <a:t>单个文件转换格式</a:t>
            </a:r>
          </a:p>
        </p:txBody>
      </p:sp>
      <p:sp>
        <p:nvSpPr>
          <p:cNvPr id="227" name="Shape 227"/>
          <p:cNvSpPr/>
          <p:nvPr/>
        </p:nvSpPr>
        <p:spPr>
          <a:xfrm>
            <a:off x="762000" y="4295791"/>
            <a:ext cx="7438496" cy="9984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406400" indent="-406400" algn="l">
              <a:spcBef>
                <a:spcPts val="4200"/>
              </a:spcBef>
              <a:buSzPct val="75000"/>
              <a:buChar char="•"/>
              <a:defRPr sz="3400"/>
            </a:lvl1pPr>
          </a:lstStyle>
          <a:p>
            <a:r>
              <a:rPr>
                <a:latin typeface="微软雅黑" panose="020B0503020204020204" pitchFamily="34" charset="-122"/>
                <a:ea typeface="微软雅黑" panose="020B0503020204020204" pitchFamily="34" charset="-122"/>
              </a:rPr>
              <a:t>多个文件转换格式</a:t>
            </a:r>
          </a:p>
        </p:txBody>
      </p:sp>
      <p:sp>
        <p:nvSpPr>
          <p:cNvPr id="228" name="Shape 228"/>
          <p:cNvSpPr/>
          <p:nvPr/>
        </p:nvSpPr>
        <p:spPr>
          <a:xfrm>
            <a:off x="762000" y="5419444"/>
            <a:ext cx="11480800" cy="1107579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ffectLst>
            <a:outerShdw blurRad="254000" dist="127000" dir="5400000" rotWithShape="0">
              <a:srgbClr val="000000">
                <a:alpha val="70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406400" indent="-406400" algn="l">
              <a:spcBef>
                <a:spcPts val="4200"/>
              </a:spcBef>
              <a:buSzPct val="75000"/>
              <a:buChar char="•"/>
              <a:defRPr sz="3400"/>
            </a:lvl1pPr>
          </a:lstStyle>
          <a:p>
            <a:r>
              <a:rPr>
                <a:latin typeface="微软雅黑" panose="020B0503020204020204" pitchFamily="34" charset="-122"/>
                <a:ea typeface="微软雅黑" panose="020B0503020204020204" pitchFamily="34" charset="-122"/>
              </a:rPr>
              <a:t>mogrify -format png *.dds</a:t>
            </a:r>
          </a:p>
        </p:txBody>
      </p:sp>
      <p:sp>
        <p:nvSpPr>
          <p:cNvPr id="229" name="Shape 229"/>
          <p:cNvSpPr/>
          <p:nvPr/>
        </p:nvSpPr>
        <p:spPr>
          <a:xfrm>
            <a:off x="762000" y="6652203"/>
            <a:ext cx="7438496" cy="9984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406400" indent="-406400" algn="l">
              <a:spcBef>
                <a:spcPts val="4200"/>
              </a:spcBef>
              <a:buSzPct val="75000"/>
              <a:buChar char="•"/>
              <a:defRPr sz="3400"/>
            </a:lvl1pPr>
          </a:lstStyle>
          <a:p>
            <a:r>
              <a:rPr>
                <a:latin typeface="微软雅黑" panose="020B0503020204020204" pitchFamily="34" charset="-122"/>
                <a:ea typeface="微软雅黑" panose="020B0503020204020204" pitchFamily="34" charset="-122"/>
              </a:rPr>
              <a:t>多个文件夹中同时转换</a:t>
            </a:r>
          </a:p>
        </p:txBody>
      </p:sp>
      <p:sp>
        <p:nvSpPr>
          <p:cNvPr id="230" name="Shape 230"/>
          <p:cNvSpPr/>
          <p:nvPr/>
        </p:nvSpPr>
        <p:spPr>
          <a:xfrm>
            <a:off x="762000" y="7775856"/>
            <a:ext cx="11480801" cy="110758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ffectLst>
            <a:outerShdw blurRad="254000" dist="127000" dir="5400000" rotWithShape="0">
              <a:srgbClr val="000000">
                <a:alpha val="70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386079" indent="-386079" algn="l" defTabSz="554990">
              <a:spcBef>
                <a:spcPts val="3900"/>
              </a:spcBef>
              <a:buSzPct val="75000"/>
              <a:buChar char="•"/>
              <a:defRPr sz="3230">
                <a:effectLst>
                  <a:outerShdw blurRad="48260" dist="24130" dir="5400000" rotWithShape="0">
                    <a:srgbClr val="000000"/>
                  </a:outerShdw>
                </a:effectLst>
              </a:defRPr>
            </a:lvl1pPr>
          </a:lstStyle>
          <a:p>
            <a:r>
              <a:rPr>
                <a:latin typeface="微软雅黑" panose="020B0503020204020204" pitchFamily="34" charset="-122"/>
                <a:ea typeface="微软雅黑" panose="020B0503020204020204" pitchFamily="34" charset="-122"/>
              </a:rPr>
              <a:t>for /f %%i in ('dir d:\images\*.dds  /a-d /b') do convert %%i %%i.tga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22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1000"/>
                                        <p:tgtEl>
                                          <p:spTgt spid="2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2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1000"/>
                                        <p:tgtEl>
                                          <p:spTgt spid="22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2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2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1000"/>
                                        <p:tgtEl>
                                          <p:spTgt spid="2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2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1000"/>
                                        <p:tgtEl>
                                          <p:spTgt spid="2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3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2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1000"/>
                                        <p:tgtEl>
                                          <p:spTgt spid="2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22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1000"/>
                                        <p:tgtEl>
                                          <p:spTgt spid="22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4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2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1000"/>
                                        <p:tgtEl>
                                          <p:spTgt spid="2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22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1000"/>
                                        <p:tgtEl>
                                          <p:spTgt spid="22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grpId="5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2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1000"/>
                                        <p:tgtEl>
                                          <p:spTgt spid="2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23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1000"/>
                                        <p:tgtEl>
                                          <p:spTgt spid="23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grpId="6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9" fill="hold"/>
                                        <p:tgtEl>
                                          <p:spTgt spid="2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1000"/>
                                        <p:tgtEl>
                                          <p:spTgt spid="2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" grpId="2" build="p" bldLvl="5" animBg="1" advAuto="0"/>
      <p:bldP spid="226" grpId="1" build="p" bldLvl="5" animBg="1" advAuto="0"/>
      <p:bldP spid="227" grpId="3" build="p" bldLvl="5" animBg="1" advAuto="0"/>
      <p:bldP spid="228" grpId="4" build="p" bldLvl="5" animBg="1" advAuto="0"/>
      <p:bldP spid="229" grpId="5" build="p" bldLvl="5" animBg="1" advAuto="0"/>
      <p:bldP spid="230" grpId="6" build="p" bldLvl="5" animBg="1" advAuto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latin typeface="微软雅黑" panose="020B0503020204020204" pitchFamily="34" charset="-122"/>
                <a:ea typeface="微软雅黑" panose="020B0503020204020204" pitchFamily="34" charset="-122"/>
              </a:rPr>
              <a:t>修改尺寸</a:t>
            </a:r>
          </a:p>
        </p:txBody>
      </p:sp>
      <p:sp>
        <p:nvSpPr>
          <p:cNvPr id="233" name="Shape 233"/>
          <p:cNvSpPr>
            <a:spLocks noGrp="1"/>
          </p:cNvSpPr>
          <p:nvPr>
            <p:ph type="body" sz="quarter" idx="1"/>
          </p:nvPr>
        </p:nvSpPr>
        <p:spPr>
          <a:xfrm>
            <a:off x="762000" y="3063031"/>
            <a:ext cx="11480800" cy="1107580"/>
          </a:xfrm>
          <a:prstGeom prst="rect">
            <a:avLst/>
          </a:prstGeom>
          <a:solidFill>
            <a:srgbClr val="000000"/>
          </a:solidFill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  <p:txBody>
          <a:bodyPr/>
          <a:lstStyle/>
          <a:p>
            <a:r>
              <a:rPr>
                <a:latin typeface="微软雅黑" panose="020B0503020204020204" pitchFamily="34" charset="-122"/>
                <a:ea typeface="微软雅黑" panose="020B0503020204020204" pitchFamily="34" charset="-122"/>
              </a:rPr>
              <a:t>convert aFile.tga -resize 128x128\n\! aFile.tga</a:t>
            </a:r>
          </a:p>
        </p:txBody>
      </p:sp>
      <p:sp>
        <p:nvSpPr>
          <p:cNvPr id="234" name="Shape 234"/>
          <p:cNvSpPr/>
          <p:nvPr/>
        </p:nvSpPr>
        <p:spPr>
          <a:xfrm>
            <a:off x="762000" y="1877698"/>
            <a:ext cx="7438496" cy="9984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406400" indent="-406400" algn="l">
              <a:spcBef>
                <a:spcPts val="4200"/>
              </a:spcBef>
              <a:buSzPct val="75000"/>
              <a:buChar char="•"/>
              <a:defRPr sz="3400"/>
            </a:lvl1pPr>
          </a:lstStyle>
          <a:p>
            <a:r>
              <a:rPr>
                <a:latin typeface="微软雅黑" panose="020B0503020204020204" pitchFamily="34" charset="-122"/>
                <a:ea typeface="微软雅黑" panose="020B0503020204020204" pitchFamily="34" charset="-122"/>
              </a:rPr>
              <a:t>将文件转成128*128</a:t>
            </a:r>
          </a:p>
        </p:txBody>
      </p:sp>
      <p:sp>
        <p:nvSpPr>
          <p:cNvPr id="235" name="Shape 235"/>
          <p:cNvSpPr/>
          <p:nvPr/>
        </p:nvSpPr>
        <p:spPr>
          <a:xfrm>
            <a:off x="762000" y="4295791"/>
            <a:ext cx="7438496" cy="9984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406400" indent="-406400" algn="l">
              <a:spcBef>
                <a:spcPts val="4200"/>
              </a:spcBef>
              <a:buSzPct val="75000"/>
              <a:buChar char="•"/>
              <a:defRPr sz="3400"/>
            </a:lvl1pPr>
          </a:lstStyle>
          <a:p>
            <a:r>
              <a:rPr>
                <a:latin typeface="微软雅黑" panose="020B0503020204020204" pitchFamily="34" charset="-122"/>
                <a:ea typeface="微软雅黑" panose="020B0503020204020204" pitchFamily="34" charset="-122"/>
              </a:rPr>
              <a:t>保持长宽比，长宽都不超过1000</a:t>
            </a:r>
          </a:p>
        </p:txBody>
      </p:sp>
      <p:sp>
        <p:nvSpPr>
          <p:cNvPr id="236" name="Shape 236"/>
          <p:cNvSpPr/>
          <p:nvPr/>
        </p:nvSpPr>
        <p:spPr>
          <a:xfrm>
            <a:off x="762000" y="5419444"/>
            <a:ext cx="11480800" cy="1107579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ffectLst>
            <a:outerShdw blurRad="254000" dist="127000" dir="5400000" rotWithShape="0">
              <a:srgbClr val="000000">
                <a:alpha val="70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406400" indent="-406400" algn="l">
              <a:spcBef>
                <a:spcPts val="4200"/>
              </a:spcBef>
              <a:buSzPct val="75000"/>
              <a:buChar char="•"/>
              <a:defRPr sz="3400"/>
            </a:lvl1pPr>
          </a:lstStyle>
          <a:p>
            <a:r>
              <a:rPr>
                <a:latin typeface="微软雅黑" panose="020B0503020204020204" pitchFamily="34" charset="-122"/>
                <a:ea typeface="微软雅黑" panose="020B0503020204020204" pitchFamily="34" charset="-122"/>
              </a:rPr>
              <a:t>convert aFile.tga -resize 1000x1000 aFile.tga</a:t>
            </a:r>
          </a:p>
        </p:txBody>
      </p:sp>
      <p:sp>
        <p:nvSpPr>
          <p:cNvPr id="237" name="Shape 237"/>
          <p:cNvSpPr/>
          <p:nvPr/>
        </p:nvSpPr>
        <p:spPr>
          <a:xfrm>
            <a:off x="762000" y="6652204"/>
            <a:ext cx="7438496" cy="9984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406400" indent="-406400" algn="l">
              <a:spcBef>
                <a:spcPts val="4200"/>
              </a:spcBef>
              <a:buSzPct val="75000"/>
              <a:buChar char="•"/>
              <a:defRPr sz="3400"/>
            </a:lvl1pPr>
          </a:lstStyle>
          <a:p>
            <a:r>
              <a:rPr>
                <a:latin typeface="微软雅黑" panose="020B0503020204020204" pitchFamily="34" charset="-122"/>
                <a:ea typeface="微软雅黑" panose="020B0503020204020204" pitchFamily="34" charset="-122"/>
              </a:rPr>
              <a:t>将文件尺寸缩小一半</a:t>
            </a:r>
          </a:p>
        </p:txBody>
      </p:sp>
      <p:sp>
        <p:nvSpPr>
          <p:cNvPr id="238" name="Shape 238"/>
          <p:cNvSpPr/>
          <p:nvPr/>
        </p:nvSpPr>
        <p:spPr>
          <a:xfrm>
            <a:off x="762000" y="7775856"/>
            <a:ext cx="11480800" cy="110758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ffectLst>
            <a:outerShdw blurRad="254000" dist="127000" dir="5400000" rotWithShape="0">
              <a:srgbClr val="000000">
                <a:alpha val="70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406400" indent="-406400" algn="l">
              <a:spcBef>
                <a:spcPts val="4200"/>
              </a:spcBef>
              <a:buSzPct val="75000"/>
              <a:buChar char="•"/>
              <a:defRPr sz="3400"/>
            </a:lvl1pPr>
          </a:lstStyle>
          <a:p>
            <a:r>
              <a:rPr>
                <a:latin typeface="微软雅黑" panose="020B0503020204020204" pitchFamily="34" charset="-122"/>
                <a:ea typeface="微软雅黑" panose="020B0503020204020204" pitchFamily="34" charset="-122"/>
              </a:rPr>
              <a:t>convert aFile.tga -resize 50%x50% aFile.tga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10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10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10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10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10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3" grpId="2" animBg="1" advAuto="0"/>
      <p:bldP spid="234" grpId="1" animBg="1" advAuto="0"/>
      <p:bldP spid="235" grpId="3" animBg="1" advAuto="0"/>
      <p:bldP spid="236" grpId="4" animBg="1" advAuto="0"/>
      <p:bldP spid="237" grpId="5" animBg="1" advAuto="0"/>
      <p:bldP spid="238" grpId="6" animBg="1" advAuto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提取alpha通道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1" name="Shape 241"/>
          <p:cNvSpPr/>
          <p:nvPr/>
        </p:nvSpPr>
        <p:spPr>
          <a:xfrm>
            <a:off x="762000" y="3063031"/>
            <a:ext cx="11480800" cy="110758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ffectLst>
            <a:outerShdw blurRad="254000" dist="127000" dir="5400000" rotWithShape="0">
              <a:srgbClr val="000000">
                <a:alpha val="70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406400" indent="-406400" algn="l">
              <a:spcBef>
                <a:spcPts val="4200"/>
              </a:spcBef>
              <a:buSzPct val="75000"/>
              <a:buChar char="•"/>
              <a:defRPr sz="3400"/>
            </a:lvl1pPr>
          </a:lstStyle>
          <a:p>
            <a:r>
              <a:rPr>
                <a:latin typeface="微软雅黑" panose="020B0503020204020204" pitchFamily="34" charset="-122"/>
                <a:ea typeface="微软雅黑" panose="020B0503020204020204" pitchFamily="34" charset="-122"/>
              </a:rPr>
              <a:t>convert aFileWithAlpha.tga -alpha extract alpha.tga</a:t>
            </a:r>
          </a:p>
        </p:txBody>
      </p:sp>
      <p:sp>
        <p:nvSpPr>
          <p:cNvPr id="242" name="Shape 242"/>
          <p:cNvSpPr/>
          <p:nvPr/>
        </p:nvSpPr>
        <p:spPr>
          <a:xfrm>
            <a:off x="762000" y="1877698"/>
            <a:ext cx="7438496" cy="9984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406400" indent="-406400" algn="l">
              <a:spcBef>
                <a:spcPts val="4200"/>
              </a:spcBef>
              <a:buSzPct val="75000"/>
              <a:buChar char="•"/>
              <a:defRPr sz="3400"/>
            </a:lvl1pPr>
          </a:lstStyle>
          <a:p>
            <a:r>
              <a:rPr>
                <a:latin typeface="微软雅黑" panose="020B0503020204020204" pitchFamily="34" charset="-122"/>
                <a:ea typeface="微软雅黑" panose="020B0503020204020204" pitchFamily="34" charset="-122"/>
              </a:rPr>
              <a:t>另存文件的alpha通道</a:t>
            </a:r>
          </a:p>
        </p:txBody>
      </p:sp>
      <p:sp>
        <p:nvSpPr>
          <p:cNvPr id="243" name="Shape 243"/>
          <p:cNvSpPr/>
          <p:nvPr/>
        </p:nvSpPr>
        <p:spPr>
          <a:xfrm>
            <a:off x="762000" y="4295791"/>
            <a:ext cx="7438496" cy="9984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406400" indent="-406400" algn="l">
              <a:spcBef>
                <a:spcPts val="4200"/>
              </a:spcBef>
              <a:buSzPct val="75000"/>
              <a:buChar char="•"/>
              <a:defRPr sz="3400"/>
            </a:lvl1pPr>
          </a:lstStyle>
          <a:p>
            <a:r>
              <a:rPr>
                <a:latin typeface="微软雅黑" panose="020B0503020204020204" pitchFamily="34" charset="-122"/>
                <a:ea typeface="微软雅黑" panose="020B0503020204020204" pitchFamily="34" charset="-122"/>
              </a:rPr>
              <a:t>删除文件alpha通道</a:t>
            </a:r>
          </a:p>
        </p:txBody>
      </p:sp>
      <p:sp>
        <p:nvSpPr>
          <p:cNvPr id="244" name="Shape 244"/>
          <p:cNvSpPr/>
          <p:nvPr/>
        </p:nvSpPr>
        <p:spPr>
          <a:xfrm>
            <a:off x="762000" y="5419444"/>
            <a:ext cx="11480800" cy="1107579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ffectLst>
            <a:outerShdw blurRad="254000" dist="127000" dir="5400000" rotWithShape="0">
              <a:srgbClr val="000000">
                <a:alpha val="70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 lnSpcReduction="10000"/>
          </a:bodyPr>
          <a:lstStyle>
            <a:lvl1pPr marL="406400" indent="-406400" algn="l">
              <a:spcBef>
                <a:spcPts val="4200"/>
              </a:spcBef>
              <a:buSzPct val="75000"/>
              <a:buChar char="•"/>
              <a:defRPr sz="3400"/>
            </a:lvl1pPr>
          </a:lstStyle>
          <a:p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</a:rPr>
              <a:t>convert </a:t>
            </a:r>
            <a:r>
              <a:rPr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aFileWithAlpha.tga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</a:rPr>
              <a:t> -channel </a:t>
            </a:r>
            <a:r>
              <a:rPr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rgb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noAlpha.tga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10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10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10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1" grpId="2" animBg="1" advAuto="0"/>
      <p:bldP spid="242" grpId="1" animBg="1" advAuto="0"/>
      <p:bldP spid="243" grpId="3" animBg="1" advAuto="0"/>
      <p:bldP spid="244" grpId="4" animBg="1" advAuto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>
            <a:spLocks noGrp="1"/>
          </p:cNvSpPr>
          <p:nvPr>
            <p:ph type="title"/>
          </p:nvPr>
        </p:nvSpPr>
        <p:spPr>
          <a:xfrm>
            <a:off x="762000" y="22577"/>
            <a:ext cx="11480800" cy="2146301"/>
          </a:xfrm>
          <a:prstGeom prst="rect">
            <a:avLst/>
          </a:prstGeom>
        </p:spPr>
        <p:txBody>
          <a:bodyPr/>
          <a:lstStyle/>
          <a:p>
            <a:r>
              <a:rPr>
                <a:latin typeface="微软雅黑" panose="020B0503020204020204" pitchFamily="34" charset="-122"/>
                <a:ea typeface="微软雅黑" panose="020B0503020204020204" pitchFamily="34" charset="-122"/>
              </a:rPr>
              <a:t>通道转换</a:t>
            </a:r>
          </a:p>
        </p:txBody>
      </p:sp>
      <p:pic>
        <p:nvPicPr>
          <p:cNvPr id="247" name="face_n_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49154" y="1498788"/>
            <a:ext cx="2892616" cy="2892615"/>
          </a:xfrm>
          <a:prstGeom prst="rect">
            <a:avLst/>
          </a:prstGeom>
          <a:ln w="25400">
            <a:miter lim="400000"/>
          </a:ln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</p:pic>
      <p:pic>
        <p:nvPicPr>
          <p:cNvPr id="248" name="face_n_2_noAlpha.png"/>
          <p:cNvPicPr>
            <a:picLocks noChangeAspect="1"/>
          </p:cNvPicPr>
          <p:nvPr/>
        </p:nvPicPr>
        <p:blipFill>
          <a:blip r:embed="rId3">
            <a:extLst/>
          </a:blip>
          <a:srcRect t="3305" b="3305"/>
          <a:stretch>
            <a:fillRect/>
          </a:stretch>
        </p:blipFill>
        <p:spPr>
          <a:xfrm>
            <a:off x="8902014" y="1498788"/>
            <a:ext cx="3097377" cy="2892615"/>
          </a:xfrm>
          <a:prstGeom prst="rect">
            <a:avLst/>
          </a:prstGeom>
          <a:ln w="25400">
            <a:miter lim="400000"/>
          </a:ln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</p:pic>
      <p:sp>
        <p:nvSpPr>
          <p:cNvPr id="249" name="Shape 249"/>
          <p:cNvSpPr/>
          <p:nvPr/>
        </p:nvSpPr>
        <p:spPr>
          <a:xfrm>
            <a:off x="4660213" y="2371944"/>
            <a:ext cx="3925654" cy="9984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406400" indent="-406400" algn="l">
              <a:spcBef>
                <a:spcPts val="4200"/>
              </a:spcBef>
              <a:buSzPct val="75000"/>
              <a:buChar char="•"/>
              <a:defRPr sz="3400"/>
            </a:lvl1pPr>
          </a:lstStyle>
          <a:p>
            <a:r>
              <a:rPr>
                <a:latin typeface="微软雅黑" panose="020B0503020204020204" pitchFamily="34" charset="-122"/>
                <a:ea typeface="微软雅黑" panose="020B0503020204020204" pitchFamily="34" charset="-122"/>
              </a:rPr>
              <a:t>RGB ==&gt; 1G0R</a:t>
            </a:r>
          </a:p>
        </p:txBody>
      </p:sp>
      <p:sp>
        <p:nvSpPr>
          <p:cNvPr id="250" name="Shape 250"/>
          <p:cNvSpPr/>
          <p:nvPr/>
        </p:nvSpPr>
        <p:spPr>
          <a:xfrm>
            <a:off x="1074755" y="4511766"/>
            <a:ext cx="11638758" cy="5044049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ffectLst>
            <a:outerShdw blurRad="254000" dist="127000" dir="5400000" rotWithShape="0">
              <a:srgbClr val="000000">
                <a:alpha val="70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marL="264159" indent="-264159" algn="l" defTabSz="379729">
              <a:spcBef>
                <a:spcPts val="2700"/>
              </a:spcBef>
              <a:buSzPct val="75000"/>
              <a:buChar char="•"/>
              <a:defRPr sz="2209">
                <a:effectLst>
                  <a:outerShdw blurRad="33020" dist="16510" dir="5400000" rotWithShape="0">
                    <a:srgbClr val="000000"/>
                  </a:outerShdw>
                </a:effectLst>
              </a:defRPr>
            </a:pP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</a:rPr>
              <a:t>convert </a:t>
            </a:r>
            <a:r>
              <a:rPr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face_n.tga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</a:rPr>
              <a:t> -channel R -separate temp_r.png</a:t>
            </a:r>
          </a:p>
          <a:p>
            <a:pPr marL="264159" indent="-264159" algn="l" defTabSz="379729">
              <a:spcBef>
                <a:spcPts val="2700"/>
              </a:spcBef>
              <a:buSzPct val="75000"/>
              <a:buChar char="•"/>
              <a:defRPr sz="2209">
                <a:effectLst>
                  <a:outerShdw blurRad="33020" dist="16510" dir="5400000" rotWithShape="0">
                    <a:srgbClr val="000000"/>
                  </a:outerShdw>
                </a:effectLst>
              </a:defRPr>
            </a:pP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</a:rPr>
              <a:t>convert </a:t>
            </a:r>
            <a:r>
              <a:rPr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face_n.tga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</a:rPr>
              <a:t> -channel G -separate temp_g.png</a:t>
            </a:r>
          </a:p>
          <a:p>
            <a:pPr marL="264159" indent="-264159" algn="l" defTabSz="379729">
              <a:spcBef>
                <a:spcPts val="2700"/>
              </a:spcBef>
              <a:buSzPct val="75000"/>
              <a:buChar char="•"/>
              <a:defRPr sz="2209">
                <a:effectLst>
                  <a:outerShdw blurRad="33020" dist="16510" dir="5400000" rotWithShape="0">
                    <a:srgbClr val="000000"/>
                  </a:outerShdw>
                </a:effectLst>
              </a:defRPr>
            </a:pP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</a:rPr>
              <a:t>convert </a:t>
            </a:r>
            <a:r>
              <a:rPr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face_n.tga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</a:rPr>
              <a:t> -channel B -separate temp_b.png</a:t>
            </a:r>
          </a:p>
          <a:p>
            <a:pPr marL="264159" indent="-264159" algn="l" defTabSz="379729">
              <a:spcBef>
                <a:spcPts val="2700"/>
              </a:spcBef>
              <a:buSzPct val="75000"/>
              <a:buChar char="•"/>
              <a:defRPr sz="2209">
                <a:effectLst>
                  <a:outerShdw blurRad="33020" dist="16510" dir="5400000" rotWithShape="0">
                    <a:srgbClr val="000000"/>
                  </a:outerShdw>
                </a:effectLst>
              </a:defRPr>
            </a:pP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</a:rPr>
              <a:t>convert temp_r.png temp_g.png temp_b.png temp_r.png -channel RGBA -combine </a:t>
            </a:r>
            <a:r>
              <a:rPr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new.tga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64159" indent="-264159" algn="l" defTabSz="379729">
              <a:spcBef>
                <a:spcPts val="2700"/>
              </a:spcBef>
              <a:buSzPct val="75000"/>
              <a:buChar char="•"/>
              <a:defRPr sz="2209">
                <a:effectLst>
                  <a:outerShdw blurRad="33020" dist="16510" dir="5400000" rotWithShape="0">
                    <a:srgbClr val="000000"/>
                  </a:outerShdw>
                </a:effectLst>
              </a:defRPr>
            </a:pP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</a:rPr>
              <a:t>convert </a:t>
            </a:r>
            <a:r>
              <a:rPr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new.tga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</a:rPr>
              <a:t> -channel red -</a:t>
            </a:r>
            <a:r>
              <a:rPr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fx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</a:rPr>
              <a:t> "1" </a:t>
            </a:r>
            <a:r>
              <a:rPr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new.tga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64159" indent="-264159" algn="l" defTabSz="379729">
              <a:spcBef>
                <a:spcPts val="2700"/>
              </a:spcBef>
              <a:buSzPct val="75000"/>
              <a:buChar char="•"/>
              <a:defRPr sz="2209">
                <a:effectLst>
                  <a:outerShdw blurRad="33020" dist="16510" dir="5400000" rotWithShape="0">
                    <a:srgbClr val="000000"/>
                  </a:outerShdw>
                </a:effectLst>
              </a:defRPr>
            </a:pP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</a:rPr>
              <a:t>convert </a:t>
            </a:r>
            <a:r>
              <a:rPr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new.tga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</a:rPr>
              <a:t> -channel blue -</a:t>
            </a:r>
            <a:r>
              <a:rPr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fx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</a:rPr>
              <a:t> "0" </a:t>
            </a:r>
            <a:r>
              <a:rPr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new.tga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64159" indent="-264159" algn="l" defTabSz="379729">
              <a:spcBef>
                <a:spcPts val="2700"/>
              </a:spcBef>
              <a:buSzPct val="75000"/>
              <a:buChar char="•"/>
              <a:defRPr sz="2209">
                <a:effectLst>
                  <a:outerShdw blurRad="33020" dist="16510" dir="5400000" rotWithShape="0">
                    <a:srgbClr val="000000"/>
                  </a:outerShdw>
                </a:effectLst>
              </a:defRPr>
            </a:pP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</a:rPr>
              <a:t>del temp_?.</a:t>
            </a:r>
            <a:r>
              <a:rPr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png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10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10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25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1000"/>
                                        <p:tgtEl>
                                          <p:spTgt spid="25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4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1000"/>
                                        <p:tgtEl>
                                          <p:spTgt spid="2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2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1000"/>
                                        <p:tgtEl>
                                          <p:spTgt spid="2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2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1000"/>
                                        <p:tgtEl>
                                          <p:spTgt spid="2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2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1000"/>
                                        <p:tgtEl>
                                          <p:spTgt spid="2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2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1000"/>
                                        <p:tgtEl>
                                          <p:spTgt spid="2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9" fill="hold"/>
                                        <p:tgtEl>
                                          <p:spTgt spid="25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1000"/>
                                        <p:tgtEl>
                                          <p:spTgt spid="25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9" presetClass="entr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4" fill="hold"/>
                                        <p:tgtEl>
                                          <p:spTgt spid="25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1000"/>
                                        <p:tgtEl>
                                          <p:spTgt spid="25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7" grpId="1" animBg="1" advAuto="0"/>
      <p:bldP spid="248" grpId="3" animBg="1" advAuto="0"/>
      <p:bldP spid="249" grpId="2" animBg="1" advAuto="0"/>
      <p:bldP spid="250" grpId="4" build="p" bldLvl="5" animBg="1" advAuto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>
            <a:spLocks noGrp="1"/>
          </p:cNvSpPr>
          <p:nvPr>
            <p:ph type="title"/>
          </p:nvPr>
        </p:nvSpPr>
        <p:spPr>
          <a:xfrm>
            <a:off x="762000" y="22577"/>
            <a:ext cx="11480800" cy="2146301"/>
          </a:xfrm>
          <a:prstGeom prst="rect">
            <a:avLst/>
          </a:prstGeom>
        </p:spPr>
        <p:txBody>
          <a:bodyPr/>
          <a:lstStyle/>
          <a:p>
            <a:r>
              <a:rPr>
                <a:latin typeface="微软雅黑" panose="020B0503020204020204" pitchFamily="34" charset="-122"/>
                <a:ea typeface="微软雅黑" panose="020B0503020204020204" pitchFamily="34" charset="-122"/>
              </a:rPr>
              <a:t>通道转换</a:t>
            </a:r>
          </a:p>
        </p:txBody>
      </p:sp>
      <p:sp>
        <p:nvSpPr>
          <p:cNvPr id="253" name="Shape 253"/>
          <p:cNvSpPr/>
          <p:nvPr/>
        </p:nvSpPr>
        <p:spPr>
          <a:xfrm>
            <a:off x="1074755" y="2019731"/>
            <a:ext cx="11251607" cy="6991869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ffectLst>
            <a:outerShdw blurRad="254000" dist="127000" dir="5400000" rotWithShape="0">
              <a:srgbClr val="000000">
                <a:alpha val="70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pPr algn="l" defTabSz="467359">
              <a:spcBef>
                <a:spcPts val="3300"/>
              </a:spcBef>
              <a:defRPr sz="2720">
                <a:effectLst>
                  <a:outerShdw blurRad="40640" dist="20320" dir="5400000" rotWithShape="0">
                    <a:srgbClr val="000000"/>
                  </a:outerShdw>
                </a:effectLst>
              </a:defRPr>
            </a:pPr>
            <a:r>
              <a:rPr>
                <a:latin typeface="微软雅黑" panose="020B0503020204020204" pitchFamily="34" charset="-122"/>
                <a:ea typeface="微软雅黑" panose="020B0503020204020204" pitchFamily="34" charset="-122"/>
              </a:rPr>
              <a:t>echo off</a:t>
            </a:r>
          </a:p>
          <a:p>
            <a:pPr algn="l" defTabSz="467359">
              <a:spcBef>
                <a:spcPts val="3300"/>
              </a:spcBef>
              <a:defRPr sz="2720">
                <a:effectLst>
                  <a:outerShdw blurRad="40640" dist="20320" dir="5400000" rotWithShape="0">
                    <a:srgbClr val="000000"/>
                  </a:outerShdw>
                </a:effectLst>
              </a:defRPr>
            </a:pPr>
            <a:r>
              <a:rPr>
                <a:latin typeface="微软雅黑" panose="020B0503020204020204" pitchFamily="34" charset="-122"/>
                <a:ea typeface="微软雅黑" panose="020B0503020204020204" pitchFamily="34" charset="-122"/>
              </a:rPr>
              <a:t>convert %1 -channel R -separate temp_r.png</a:t>
            </a:r>
          </a:p>
          <a:p>
            <a:pPr algn="l" defTabSz="467359">
              <a:spcBef>
                <a:spcPts val="3300"/>
              </a:spcBef>
              <a:defRPr sz="2720">
                <a:effectLst>
                  <a:outerShdw blurRad="40640" dist="20320" dir="5400000" rotWithShape="0">
                    <a:srgbClr val="000000"/>
                  </a:outerShdw>
                </a:effectLst>
              </a:defRPr>
            </a:pPr>
            <a:r>
              <a:rPr>
                <a:latin typeface="微软雅黑" panose="020B0503020204020204" pitchFamily="34" charset="-122"/>
                <a:ea typeface="微软雅黑" panose="020B0503020204020204" pitchFamily="34" charset="-122"/>
              </a:rPr>
              <a:t>convert %1 -channel G -separate temp_g.png</a:t>
            </a:r>
          </a:p>
          <a:p>
            <a:pPr algn="l" defTabSz="467359">
              <a:spcBef>
                <a:spcPts val="3300"/>
              </a:spcBef>
              <a:defRPr sz="2720">
                <a:effectLst>
                  <a:outerShdw blurRad="40640" dist="20320" dir="5400000" rotWithShape="0">
                    <a:srgbClr val="000000"/>
                  </a:outerShdw>
                </a:effectLst>
              </a:defRPr>
            </a:pPr>
            <a:r>
              <a:rPr>
                <a:latin typeface="微软雅黑" panose="020B0503020204020204" pitchFamily="34" charset="-122"/>
                <a:ea typeface="微软雅黑" panose="020B0503020204020204" pitchFamily="34" charset="-122"/>
              </a:rPr>
              <a:t>convert %1 -channel B -separate temp_b.png</a:t>
            </a:r>
          </a:p>
          <a:p>
            <a:pPr algn="l" defTabSz="467359">
              <a:spcBef>
                <a:spcPts val="3300"/>
              </a:spcBef>
              <a:defRPr sz="2720">
                <a:effectLst>
                  <a:outerShdw blurRad="40640" dist="20320" dir="5400000" rotWithShape="0">
                    <a:srgbClr val="000000"/>
                  </a:outerShdw>
                </a:effectLst>
              </a:defRPr>
            </a:pPr>
            <a:r>
              <a:rPr>
                <a:latin typeface="微软雅黑" panose="020B0503020204020204" pitchFamily="34" charset="-122"/>
                <a:ea typeface="微软雅黑" panose="020B0503020204020204" pitchFamily="34" charset="-122"/>
              </a:rPr>
              <a:t>convert temp_r.png temp_g.png temp_b.png temp_r.png -channel RGBA -combine %~dp1%~n1_new.tga</a:t>
            </a:r>
          </a:p>
          <a:p>
            <a:pPr algn="l" defTabSz="467359">
              <a:spcBef>
                <a:spcPts val="3300"/>
              </a:spcBef>
              <a:defRPr sz="2720">
                <a:effectLst>
                  <a:outerShdw blurRad="40640" dist="20320" dir="5400000" rotWithShape="0">
                    <a:srgbClr val="000000"/>
                  </a:outerShdw>
                </a:effectLst>
              </a:defRPr>
            </a:pPr>
            <a:r>
              <a:rPr>
                <a:latin typeface="微软雅黑" panose="020B0503020204020204" pitchFamily="34" charset="-122"/>
                <a:ea typeface="微软雅黑" panose="020B0503020204020204" pitchFamily="34" charset="-122"/>
              </a:rPr>
              <a:t>convert %~dp1%~n1_new.tga -channel R -fx "1" %~dp1%~n1_new.tga</a:t>
            </a:r>
          </a:p>
          <a:p>
            <a:pPr algn="l" defTabSz="467359">
              <a:spcBef>
                <a:spcPts val="3300"/>
              </a:spcBef>
              <a:defRPr sz="2720">
                <a:effectLst>
                  <a:outerShdw blurRad="40640" dist="20320" dir="5400000" rotWithShape="0">
                    <a:srgbClr val="000000"/>
                  </a:outerShdw>
                </a:effectLst>
              </a:defRPr>
            </a:pPr>
            <a:r>
              <a:rPr>
                <a:latin typeface="微软雅黑" panose="020B0503020204020204" pitchFamily="34" charset="-122"/>
                <a:ea typeface="微软雅黑" panose="020B0503020204020204" pitchFamily="34" charset="-122"/>
              </a:rPr>
              <a:t>convert %~dp1%~n1_new.tga -channel B -fx "0" %~dp1%~n1_new.tga &amp; del temp_?.png</a:t>
            </a:r>
          </a:p>
        </p:txBody>
      </p:sp>
      <p:sp>
        <p:nvSpPr>
          <p:cNvPr id="254" name="Shape 254"/>
          <p:cNvSpPr/>
          <p:nvPr/>
        </p:nvSpPr>
        <p:spPr>
          <a:xfrm>
            <a:off x="826958" y="1267449"/>
            <a:ext cx="7438497" cy="9984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406400" indent="-406400" algn="l">
              <a:spcBef>
                <a:spcPts val="4200"/>
              </a:spcBef>
              <a:buSzPct val="75000"/>
              <a:buChar char="•"/>
              <a:defRPr sz="3400"/>
            </a:lvl1pPr>
          </a:lstStyle>
          <a:p>
            <a:r>
              <a:rPr>
                <a:latin typeface="微软雅黑" panose="020B0503020204020204" pitchFamily="34" charset="-122"/>
                <a:ea typeface="微软雅黑" panose="020B0503020204020204" pitchFamily="34" charset="-122"/>
              </a:rPr>
              <a:t>swapChannels.bat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5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1000"/>
                                        <p:tgtEl>
                                          <p:spTgt spid="25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2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1000"/>
                                        <p:tgtEl>
                                          <p:spTgt spid="2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2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1000"/>
                                        <p:tgtEl>
                                          <p:spTgt spid="2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1000"/>
                                        <p:tgtEl>
                                          <p:spTgt spid="25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25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1000"/>
                                        <p:tgtEl>
                                          <p:spTgt spid="25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25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1000"/>
                                        <p:tgtEl>
                                          <p:spTgt spid="25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25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1000"/>
                                        <p:tgtEl>
                                          <p:spTgt spid="25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25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1000"/>
                                        <p:tgtEl>
                                          <p:spTgt spid="25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3" grpId="2" build="p" bldLvl="5" animBg="1" advAuto="0"/>
      <p:bldP spid="254" grpId="1" animBg="1" advAuto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>
            <a:spLocks noGrp="1"/>
          </p:cNvSpPr>
          <p:nvPr>
            <p:ph type="title"/>
          </p:nvPr>
        </p:nvSpPr>
        <p:spPr>
          <a:xfrm>
            <a:off x="762000" y="22577"/>
            <a:ext cx="11480800" cy="2146301"/>
          </a:xfrm>
          <a:prstGeom prst="rect">
            <a:avLst/>
          </a:prstGeom>
        </p:spPr>
        <p:txBody>
          <a:bodyPr/>
          <a:lstStyle/>
          <a:p>
            <a:r>
              <a:rPr>
                <a:latin typeface="微软雅黑" panose="020B0503020204020204" pitchFamily="34" charset="-122"/>
                <a:ea typeface="微软雅黑" panose="020B0503020204020204" pitchFamily="34" charset="-122"/>
              </a:rPr>
              <a:t>通道转换</a:t>
            </a:r>
          </a:p>
        </p:txBody>
      </p:sp>
      <p:sp>
        <p:nvSpPr>
          <p:cNvPr id="257" name="Shape 257"/>
          <p:cNvSpPr/>
          <p:nvPr/>
        </p:nvSpPr>
        <p:spPr>
          <a:xfrm>
            <a:off x="1016735" y="3689563"/>
            <a:ext cx="11251606" cy="1542446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ffectLst>
            <a:outerShdw blurRad="254000" dist="127000" dir="5400000" rotWithShape="0">
              <a:srgbClr val="000000">
                <a:alpha val="70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spcBef>
                <a:spcPts val="4200"/>
              </a:spcBef>
              <a:defRPr sz="3400"/>
            </a:lvl1pPr>
          </a:lstStyle>
          <a:p>
            <a:r>
              <a:rPr>
                <a:latin typeface="微软雅黑" panose="020B0503020204020204" pitchFamily="34" charset="-122"/>
                <a:ea typeface="微软雅黑" panose="020B0503020204020204" pitchFamily="34" charset="-122"/>
              </a:rPr>
              <a:t>for /f %%i in ('dir /s /A-D /B %1*.tga') do swapChannels %%i</a:t>
            </a:r>
          </a:p>
        </p:txBody>
      </p:sp>
      <p:sp>
        <p:nvSpPr>
          <p:cNvPr id="258" name="Shape 258"/>
          <p:cNvSpPr/>
          <p:nvPr/>
        </p:nvSpPr>
        <p:spPr>
          <a:xfrm>
            <a:off x="752698" y="1767961"/>
            <a:ext cx="7438497" cy="9984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406400" indent="-406400" algn="l">
              <a:spcBef>
                <a:spcPts val="4200"/>
              </a:spcBef>
              <a:buSzPct val="75000"/>
              <a:buChar char="•"/>
              <a:defRPr sz="3400"/>
            </a:lvl1pPr>
          </a:lstStyle>
          <a:p>
            <a:r>
              <a:rPr>
                <a:latin typeface="微软雅黑" panose="020B0503020204020204" pitchFamily="34" charset="-122"/>
                <a:ea typeface="微软雅黑" panose="020B0503020204020204" pitchFamily="34" charset="-122"/>
              </a:rPr>
              <a:t>处理整个文件夹中的所有文件</a:t>
            </a:r>
          </a:p>
        </p:txBody>
      </p:sp>
      <p:sp>
        <p:nvSpPr>
          <p:cNvPr id="259" name="Shape 259"/>
          <p:cNvSpPr/>
          <p:nvPr/>
        </p:nvSpPr>
        <p:spPr>
          <a:xfrm>
            <a:off x="1090814" y="2429985"/>
            <a:ext cx="7438496" cy="9984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406400" indent="-406400" algn="l">
              <a:spcBef>
                <a:spcPts val="4200"/>
              </a:spcBef>
              <a:buSzPct val="75000"/>
              <a:buChar char="•"/>
              <a:defRPr sz="3400"/>
            </a:lvl1pPr>
          </a:lstStyle>
          <a:p>
            <a:r>
              <a:rPr>
                <a:latin typeface="微软雅黑" panose="020B0503020204020204" pitchFamily="34" charset="-122"/>
                <a:ea typeface="微软雅黑" panose="020B0503020204020204" pitchFamily="34" charset="-122"/>
              </a:rPr>
              <a:t>run.bat</a:t>
            </a:r>
          </a:p>
        </p:txBody>
      </p:sp>
      <p:sp>
        <p:nvSpPr>
          <p:cNvPr id="260" name="Shape 260"/>
          <p:cNvSpPr/>
          <p:nvPr/>
        </p:nvSpPr>
        <p:spPr>
          <a:xfrm>
            <a:off x="1016735" y="6155139"/>
            <a:ext cx="11251606" cy="1542446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ffectLst>
            <a:outerShdw blurRad="254000" dist="127000" dir="5400000" rotWithShape="0">
              <a:srgbClr val="000000">
                <a:alpha val="70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l">
              <a:spcBef>
                <a:spcPts val="4200"/>
              </a:spcBef>
              <a:defRPr sz="3400"/>
            </a:lvl1pPr>
          </a:lstStyle>
          <a:p>
            <a:r>
              <a:rPr>
                <a:latin typeface="微软雅黑" panose="020B0503020204020204" pitchFamily="34" charset="-122"/>
                <a:ea typeface="微软雅黑" panose="020B0503020204020204" pitchFamily="34" charset="-122"/>
              </a:rPr>
              <a:t>run d:\Texture\subfolder\</a:t>
            </a:r>
          </a:p>
        </p:txBody>
      </p:sp>
      <p:sp>
        <p:nvSpPr>
          <p:cNvPr id="261" name="Shape 261"/>
          <p:cNvSpPr/>
          <p:nvPr/>
        </p:nvSpPr>
        <p:spPr>
          <a:xfrm>
            <a:off x="909260" y="5101464"/>
            <a:ext cx="7438497" cy="9984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406400" indent="-406400" algn="l">
              <a:spcBef>
                <a:spcPts val="4200"/>
              </a:spcBef>
              <a:buSzPct val="75000"/>
              <a:buChar char="•"/>
              <a:defRPr sz="3400"/>
            </a:lvl1pPr>
          </a:lstStyle>
          <a:p>
            <a:r>
              <a:rPr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10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10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10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10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7" grpId="3" animBg="1" advAuto="0"/>
      <p:bldP spid="258" grpId="1" animBg="1" advAuto="0"/>
      <p:bldP spid="259" grpId="2" animBg="1" advAuto="0"/>
      <p:bldP spid="260" grpId="5" animBg="1" advAuto="0"/>
      <p:bldP spid="261" grpId="4" animBg="1" advAuto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大图切分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4" name="Shape 264"/>
          <p:cNvSpPr/>
          <p:nvPr/>
        </p:nvSpPr>
        <p:spPr>
          <a:xfrm>
            <a:off x="762000" y="3063031"/>
            <a:ext cx="11480800" cy="110758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ffectLst>
            <a:outerShdw blurRad="254000" dist="127000" dir="5400000" rotWithShape="0">
              <a:srgbClr val="000000">
                <a:alpha val="70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406400" indent="-406400" algn="l">
              <a:spcBef>
                <a:spcPts val="4200"/>
              </a:spcBef>
              <a:buSzPct val="75000"/>
              <a:buChar char="•"/>
              <a:defRPr sz="3400"/>
            </a:lvl1pPr>
          </a:lstStyle>
          <a:p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</a:rPr>
              <a:t>convert </a:t>
            </a:r>
            <a:r>
              <a:rPr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aBigFile.tga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</a:rPr>
              <a:t> -crop 256x256 </a:t>
            </a:r>
            <a:r>
              <a:rPr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smallFile.tga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5" name="Shape 265"/>
          <p:cNvSpPr/>
          <p:nvPr/>
        </p:nvSpPr>
        <p:spPr>
          <a:xfrm>
            <a:off x="762000" y="1877698"/>
            <a:ext cx="7438496" cy="9984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406400" indent="-406400" algn="l">
              <a:spcBef>
                <a:spcPts val="4200"/>
              </a:spcBef>
              <a:buSzPct val="75000"/>
              <a:buChar char="•"/>
              <a:defRPr sz="3400"/>
            </a:lvl1pPr>
          </a:lstStyle>
          <a:p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</a:rPr>
              <a:t>将大文件切成256*256的小文件</a:t>
            </a:r>
          </a:p>
        </p:txBody>
      </p:sp>
      <p:sp>
        <p:nvSpPr>
          <p:cNvPr id="266" name="Shape 266"/>
          <p:cNvSpPr/>
          <p:nvPr/>
        </p:nvSpPr>
        <p:spPr>
          <a:xfrm>
            <a:off x="762000" y="4432395"/>
            <a:ext cx="7438496" cy="9984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406400" indent="-406400" algn="l">
              <a:spcBef>
                <a:spcPts val="4200"/>
              </a:spcBef>
              <a:buSzPct val="75000"/>
              <a:buChar char="•"/>
              <a:defRPr sz="3400"/>
            </a:lvl1pPr>
          </a:lstStyle>
          <a:p>
            <a:r>
              <a:rPr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序列图合并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7" name="Shape 267"/>
          <p:cNvSpPr/>
          <p:nvPr/>
        </p:nvSpPr>
        <p:spPr>
          <a:xfrm>
            <a:off x="761999" y="5661425"/>
            <a:ext cx="11480801" cy="1107580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ffectLst>
            <a:outerShdw blurRad="254000" dist="127000" dir="5400000" rotWithShape="0">
              <a:srgbClr val="000000">
                <a:alpha val="70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406400" indent="-406400" algn="l">
              <a:spcBef>
                <a:spcPts val="4200"/>
              </a:spcBef>
              <a:buSzPct val="75000"/>
              <a:buChar char="•"/>
              <a:defRPr sz="3400"/>
            </a:lvl1pPr>
          </a:lstStyle>
          <a:p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</a:rPr>
              <a:t>convert +append *.</a:t>
            </a:r>
            <a:r>
              <a:rPr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png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</a:rPr>
              <a:t> result.png</a:t>
            </a:r>
          </a:p>
        </p:txBody>
      </p:sp>
      <p:sp>
        <p:nvSpPr>
          <p:cNvPr id="268" name="Shape 268"/>
          <p:cNvSpPr/>
          <p:nvPr/>
        </p:nvSpPr>
        <p:spPr>
          <a:xfrm>
            <a:off x="1230032" y="6999561"/>
            <a:ext cx="7438497" cy="9984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406400" indent="-406400" algn="l">
              <a:spcBef>
                <a:spcPts val="4200"/>
              </a:spcBef>
              <a:buSzPct val="75000"/>
              <a:buChar char="•"/>
              <a:defRPr sz="3400"/>
            </a:lvl1pPr>
          </a:lstStyle>
          <a:p>
            <a:r>
              <a:rPr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更好的选择是TexturePacker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81897867_1539x1437.jpeg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/>
          </a:blip>
          <a:srcRect l="16453" r="23218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271" name="Shape 27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sz="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6 </a:t>
            </a:r>
            <a:r>
              <a:rPr sz="5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快捷启动</a:t>
            </a:r>
            <a:endParaRPr sz="5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sz="5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MadappLuncher</a:t>
            </a:r>
            <a:endParaRPr sz="5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2" name="Shape 27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快捷启动无影手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mad.png"/>
          <p:cNvPicPr>
            <a:picLocks noChangeAspect="1"/>
          </p:cNvPicPr>
          <p:nvPr/>
        </p:nvPicPr>
        <p:blipFill>
          <a:blip r:embed="rId2">
            <a:extLst/>
          </a:blip>
          <a:srcRect l="554" t="14" b="14"/>
          <a:stretch>
            <a:fillRect/>
          </a:stretch>
        </p:blipFill>
        <p:spPr>
          <a:xfrm>
            <a:off x="1496814" y="1826021"/>
            <a:ext cx="10011142" cy="6101463"/>
          </a:xfrm>
          <a:prstGeom prst="rect">
            <a:avLst/>
          </a:prstGeom>
          <a:ln w="25400">
            <a:miter lim="400000"/>
          </a:ln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zGraph.png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/>
          </a:blip>
          <a:srcRect/>
          <a:stretch>
            <a:fillRect/>
          </a:stretch>
        </p:blipFill>
        <p:spPr>
          <a:xfrm>
            <a:off x="6303156" y="518368"/>
            <a:ext cx="6291410" cy="4398778"/>
          </a:xfrm>
          <a:prstGeom prst="rect">
            <a:avLst/>
          </a:prstGeom>
        </p:spPr>
      </p:pic>
      <p:sp>
        <p:nvSpPr>
          <p:cNvPr id="277" name="Shape 27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latin typeface="微软雅黑" panose="020B0503020204020204" pitchFamily="34" charset="-122"/>
                <a:ea typeface="微软雅黑" panose="020B0503020204020204" pitchFamily="34" charset="-122"/>
              </a:rPr>
              <a:t>7 函数公式绘图</a:t>
            </a:r>
          </a:p>
          <a:p>
            <a:r>
              <a:rPr>
                <a:latin typeface="微软雅黑" panose="020B0503020204020204" pitchFamily="34" charset="-122"/>
                <a:ea typeface="微软雅黑" panose="020B0503020204020204" pitchFamily="34" charset="-122"/>
              </a:rPr>
              <a:t>zGrapher</a:t>
            </a:r>
          </a:p>
        </p:txBody>
      </p:sp>
      <p:sp>
        <p:nvSpPr>
          <p:cNvPr id="278" name="Shape 27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latin typeface="微软雅黑" panose="020B0503020204020204" pitchFamily="34" charset="-122"/>
                <a:ea typeface="微软雅黑" panose="020B0503020204020204" pitchFamily="34" charset="-122"/>
              </a:rPr>
              <a:t>“数学不好的TA的福音”</a:t>
            </a:r>
          </a:p>
        </p:txBody>
      </p:sp>
      <p:pic>
        <p:nvPicPr>
          <p:cNvPr id="279" name="屏幕快照 2015-11-10 15.07.34.png"/>
          <p:cNvPicPr>
            <a:picLocks noChangeAspect="1"/>
          </p:cNvPicPr>
          <p:nvPr/>
        </p:nvPicPr>
        <p:blipFill>
          <a:blip r:embed="rId3">
            <a:extLst/>
          </a:blip>
          <a:srcRect/>
          <a:stretch>
            <a:fillRect/>
          </a:stretch>
        </p:blipFill>
        <p:spPr>
          <a:xfrm>
            <a:off x="6264076" y="5018651"/>
            <a:ext cx="6369569" cy="4262712"/>
          </a:xfrm>
          <a:prstGeom prst="rect">
            <a:avLst/>
          </a:prstGeom>
          <a:ln w="25400">
            <a:miter lim="400000"/>
          </a:ln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8" grpId="1" animBg="1" advAuto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D1UnfQw.jpg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/>
          </a:blip>
          <a:srcRect t="11303" b="2336"/>
          <a:stretch>
            <a:fillRect/>
          </a:stretch>
        </p:blipFill>
        <p:spPr>
          <a:xfrm>
            <a:off x="4338199" y="2772657"/>
            <a:ext cx="4588237" cy="5943601"/>
          </a:xfrm>
          <a:prstGeom prst="rect">
            <a:avLst/>
          </a:prstGeom>
        </p:spPr>
      </p:pic>
      <p:sp>
        <p:nvSpPr>
          <p:cNvPr id="127" name="Shape 127"/>
          <p:cNvSpPr>
            <a:spLocks noGrp="1"/>
          </p:cNvSpPr>
          <p:nvPr>
            <p:ph type="title"/>
          </p:nvPr>
        </p:nvSpPr>
        <p:spPr>
          <a:xfrm>
            <a:off x="762000" y="793525"/>
            <a:ext cx="11480800" cy="1079501"/>
          </a:xfrm>
          <a:prstGeom prst="rect">
            <a:avLst/>
          </a:prstGeom>
        </p:spPr>
        <p:txBody>
          <a:bodyPr/>
          <a:lstStyle>
            <a:lvl1pPr>
              <a:defRPr sz="5200"/>
            </a:lvl1pPr>
          </a:lstStyle>
          <a:p>
            <a:r>
              <a:rPr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什么是TA</a:t>
            </a:r>
            <a:endParaRPr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28" name="Shape 128"/>
          <p:cNvSpPr>
            <a:spLocks noGrp="1"/>
          </p:cNvSpPr>
          <p:nvPr>
            <p:ph type="body" sz="quarter" idx="1"/>
          </p:nvPr>
        </p:nvSpPr>
        <p:spPr>
          <a:xfrm>
            <a:off x="762000" y="2038125"/>
            <a:ext cx="11480800" cy="914401"/>
          </a:xfrm>
          <a:prstGeom prst="rect">
            <a:avLst/>
          </a:prstGeom>
        </p:spPr>
        <p:txBody>
          <a:bodyPr/>
          <a:lstStyle/>
          <a:p>
            <a:r>
              <a:rPr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据说也有可能是这样的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6" grpId="2" animBg="1" advAuto="0"/>
      <p:bldP spid="128" grpId="1" animBg="1" advAuto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latin typeface="微软雅黑" panose="020B0503020204020204" pitchFamily="34" charset="-122"/>
                <a:ea typeface="微软雅黑" panose="020B0503020204020204" pitchFamily="34" charset="-122"/>
              </a:rPr>
              <a:t>Unity 雾效</a:t>
            </a:r>
          </a:p>
        </p:txBody>
      </p:sp>
      <p:sp>
        <p:nvSpPr>
          <p:cNvPr id="282" name="Shape 282"/>
          <p:cNvSpPr>
            <a:spLocks noGrp="1"/>
          </p:cNvSpPr>
          <p:nvPr>
            <p:ph type="body" sz="quarter" idx="1"/>
          </p:nvPr>
        </p:nvSpPr>
        <p:spPr>
          <a:xfrm>
            <a:off x="3561457" y="4264521"/>
            <a:ext cx="2135982" cy="1224558"/>
          </a:xfrm>
          <a:prstGeom prst="rect">
            <a:avLst/>
          </a:prstGeom>
        </p:spPr>
        <p:txBody>
          <a:bodyPr/>
          <a:lstStyle/>
          <a:p>
            <a:r>
              <a:rPr>
                <a:latin typeface="微软雅黑" panose="020B0503020204020204" pitchFamily="34" charset="-122"/>
                <a:ea typeface="微软雅黑" panose="020B0503020204020204" pitchFamily="34" charset="-122"/>
              </a:rPr>
              <a:t>Linear</a:t>
            </a:r>
          </a:p>
        </p:txBody>
      </p:sp>
      <p:pic>
        <p:nvPicPr>
          <p:cNvPr id="283" name="20141129151216975.png"/>
          <p:cNvPicPr>
            <a:picLocks noChangeAspect="1"/>
          </p:cNvPicPr>
          <p:nvPr/>
        </p:nvPicPr>
        <p:blipFill>
          <a:blip r:embed="rId2">
            <a:extLst/>
          </a:blip>
          <a:srcRect l="138" r="138"/>
          <a:stretch>
            <a:fillRect/>
          </a:stretch>
        </p:blipFill>
        <p:spPr>
          <a:xfrm>
            <a:off x="6421933" y="4263589"/>
            <a:ext cx="3021355" cy="1226320"/>
          </a:xfrm>
          <a:prstGeom prst="rect">
            <a:avLst/>
          </a:prstGeom>
          <a:ln w="25400">
            <a:miter lim="400000"/>
          </a:ln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</p:pic>
      <p:pic>
        <p:nvPicPr>
          <p:cNvPr id="284" name="20141129151254727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447333" y="5686867"/>
            <a:ext cx="3021355" cy="1173764"/>
          </a:xfrm>
          <a:prstGeom prst="rect">
            <a:avLst/>
          </a:prstGeom>
          <a:ln w="25400">
            <a:miter lim="400000"/>
          </a:ln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</p:pic>
      <p:sp>
        <p:nvSpPr>
          <p:cNvPr id="285" name="Shape 285"/>
          <p:cNvSpPr/>
          <p:nvPr/>
        </p:nvSpPr>
        <p:spPr>
          <a:xfrm>
            <a:off x="3586857" y="5661521"/>
            <a:ext cx="2135982" cy="12245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406400" indent="-406400" algn="l">
              <a:spcBef>
                <a:spcPts val="4200"/>
              </a:spcBef>
              <a:buSzPct val="75000"/>
              <a:buChar char="•"/>
              <a:defRPr sz="3400"/>
            </a:lvl1pPr>
          </a:lstStyle>
          <a:p>
            <a:r>
              <a:rPr>
                <a:latin typeface="微软雅黑" panose="020B0503020204020204" pitchFamily="34" charset="-122"/>
                <a:ea typeface="微软雅黑" panose="020B0503020204020204" pitchFamily="34" charset="-122"/>
              </a:rPr>
              <a:t>Exp</a:t>
            </a:r>
          </a:p>
        </p:txBody>
      </p:sp>
      <p:pic>
        <p:nvPicPr>
          <p:cNvPr id="286" name="20141129151310218.png"/>
          <p:cNvPicPr>
            <a:picLocks noChangeAspect="1"/>
          </p:cNvPicPr>
          <p:nvPr/>
        </p:nvPicPr>
        <p:blipFill>
          <a:blip r:embed="rId4">
            <a:extLst/>
          </a:blip>
          <a:srcRect l="4630" r="1472"/>
          <a:stretch>
            <a:fillRect/>
          </a:stretch>
        </p:blipFill>
        <p:spPr>
          <a:xfrm>
            <a:off x="6421933" y="7104101"/>
            <a:ext cx="3021355" cy="1133296"/>
          </a:xfrm>
          <a:prstGeom prst="rect">
            <a:avLst/>
          </a:prstGeom>
          <a:ln w="25400">
            <a:miter lim="400000"/>
          </a:ln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</p:pic>
      <p:sp>
        <p:nvSpPr>
          <p:cNvPr id="287" name="Shape 287"/>
          <p:cNvSpPr/>
          <p:nvPr/>
        </p:nvSpPr>
        <p:spPr>
          <a:xfrm>
            <a:off x="3561457" y="7058521"/>
            <a:ext cx="2135982" cy="12245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406400" indent="-406400" algn="l">
              <a:spcBef>
                <a:spcPts val="4200"/>
              </a:spcBef>
              <a:buSzPct val="75000"/>
              <a:buChar char="•"/>
              <a:defRPr sz="3400"/>
            </a:lvl1pPr>
          </a:lstStyle>
          <a:p>
            <a:r>
              <a:rPr>
                <a:latin typeface="微软雅黑" panose="020B0503020204020204" pitchFamily="34" charset="-122"/>
                <a:ea typeface="微软雅黑" panose="020B0503020204020204" pitchFamily="34" charset="-122"/>
              </a:rPr>
              <a:t>Exp 2</a:t>
            </a:r>
          </a:p>
        </p:txBody>
      </p:sp>
      <p:pic>
        <p:nvPicPr>
          <p:cNvPr id="288" name="20141129135536855.png"/>
          <p:cNvPicPr>
            <a:picLocks noChangeAspect="1"/>
          </p:cNvPicPr>
          <p:nvPr/>
        </p:nvPicPr>
        <p:blipFill>
          <a:blip r:embed="rId5">
            <a:extLst/>
          </a:blip>
          <a:srcRect/>
          <a:stretch>
            <a:fillRect/>
          </a:stretch>
        </p:blipFill>
        <p:spPr>
          <a:xfrm>
            <a:off x="3517106" y="2013870"/>
            <a:ext cx="5970623" cy="1769074"/>
          </a:xfrm>
          <a:prstGeom prst="rect">
            <a:avLst/>
          </a:prstGeom>
          <a:ln w="25400">
            <a:miter lim="400000"/>
          </a:ln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fill="hold" grpId="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10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10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2" grpId="2" animBg="1" advAuto="0"/>
      <p:bldP spid="283" grpId="3" animBg="1" advAuto="0"/>
      <p:bldP spid="284" grpId="5" animBg="1" advAuto="0"/>
      <p:bldP spid="285" grpId="4" animBg="1" advAuto="0"/>
      <p:bldP spid="286" grpId="7" animBg="1" advAuto="0"/>
      <p:bldP spid="287" grpId="6" animBg="1" advAuto="0"/>
      <p:bldP spid="288" grpId="1" animBg="1" advAuto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Shape 29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Unity </a:t>
            </a:r>
            <a:r>
              <a:rPr b="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雾效</a:t>
            </a:r>
            <a:endParaRPr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91" name="fog.png"/>
          <p:cNvPicPr>
            <a:picLocks noChangeAspect="1"/>
          </p:cNvPicPr>
          <p:nvPr/>
        </p:nvPicPr>
        <p:blipFill>
          <a:blip r:embed="rId2">
            <a:extLst/>
          </a:blip>
          <a:srcRect l="449" r="449"/>
          <a:stretch>
            <a:fillRect/>
          </a:stretch>
        </p:blipFill>
        <p:spPr>
          <a:xfrm>
            <a:off x="1745257" y="1873967"/>
            <a:ext cx="9514118" cy="6570380"/>
          </a:xfrm>
          <a:prstGeom prst="rect">
            <a:avLst/>
          </a:prstGeom>
          <a:ln w="25400">
            <a:miter lim="400000"/>
          </a:ln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</p:pic>
      <p:pic>
        <p:nvPicPr>
          <p:cNvPr id="292" name="20141129151216975.png"/>
          <p:cNvPicPr>
            <a:picLocks noChangeAspect="1"/>
          </p:cNvPicPr>
          <p:nvPr/>
        </p:nvPicPr>
        <p:blipFill>
          <a:blip r:embed="rId3">
            <a:extLst/>
          </a:blip>
          <a:srcRect l="138" r="138"/>
          <a:stretch>
            <a:fillRect/>
          </a:stretch>
        </p:blipFill>
        <p:spPr>
          <a:xfrm>
            <a:off x="1728670" y="5449085"/>
            <a:ext cx="3021354" cy="1226319"/>
          </a:xfrm>
          <a:prstGeom prst="rect">
            <a:avLst/>
          </a:prstGeom>
          <a:ln w="25400">
            <a:miter lim="400000"/>
          </a:ln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</p:pic>
      <p:pic>
        <p:nvPicPr>
          <p:cNvPr id="293" name="20141129151254727.png"/>
          <p:cNvPicPr>
            <a:picLocks noChangeAspect="1"/>
          </p:cNvPicPr>
          <p:nvPr/>
        </p:nvPicPr>
        <p:blipFill>
          <a:blip r:embed="rId4">
            <a:extLst/>
          </a:blip>
          <a:srcRect/>
          <a:stretch>
            <a:fillRect/>
          </a:stretch>
        </p:blipFill>
        <p:spPr>
          <a:xfrm>
            <a:off x="1754070" y="6872362"/>
            <a:ext cx="3021354" cy="1173765"/>
          </a:xfrm>
          <a:prstGeom prst="rect">
            <a:avLst/>
          </a:prstGeom>
          <a:ln w="25400">
            <a:miter lim="400000"/>
          </a:ln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</p:pic>
      <p:pic>
        <p:nvPicPr>
          <p:cNvPr id="294" name="20141129151310218.png"/>
          <p:cNvPicPr>
            <a:picLocks noChangeAspect="1"/>
          </p:cNvPicPr>
          <p:nvPr/>
        </p:nvPicPr>
        <p:blipFill>
          <a:blip r:embed="rId5">
            <a:extLst/>
          </a:blip>
          <a:srcRect l="4630" r="1472"/>
          <a:stretch>
            <a:fillRect/>
          </a:stretch>
        </p:blipFill>
        <p:spPr>
          <a:xfrm>
            <a:off x="1728670" y="8289597"/>
            <a:ext cx="3021354" cy="1133296"/>
          </a:xfrm>
          <a:prstGeom prst="rect">
            <a:avLst/>
          </a:prstGeom>
          <a:ln w="25400">
            <a:miter lim="400000"/>
          </a:ln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" fill="hold"/>
                                        <p:tgtEl>
                                          <p:spTgt spid="291"/>
                                        </p:tgtEl>
                                      </p:cBhvr>
                                      <p:by x="180000" y="18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292218 0.269729" pathEditMode="relative">
                                      <p:cBhvr>
                                        <p:cTn id="9" dur="1000" fill="hold"/>
                                        <p:tgtEl>
                                          <p:spTgt spid="2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9" presetClass="entr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10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1" grpId="1" animBg="1" advAuto="0"/>
      <p:bldP spid="292" grpId="3" animBg="1" advAuto="0"/>
      <p:bldP spid="293" grpId="4" animBg="1" advAuto="0"/>
      <p:bldP spid="294" grpId="5" animBg="1" advAuto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Shape 296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97" name="fog2.png"/>
          <p:cNvPicPr>
            <a:picLocks noChangeAspect="1"/>
          </p:cNvPicPr>
          <p:nvPr/>
        </p:nvPicPr>
        <p:blipFill>
          <a:blip r:embed="rId2">
            <a:extLst/>
          </a:blip>
          <a:srcRect l="781" r="781"/>
          <a:stretch>
            <a:fillRect/>
          </a:stretch>
        </p:blipFill>
        <p:spPr>
          <a:xfrm>
            <a:off x="865782" y="960040"/>
            <a:ext cx="11273034" cy="7833608"/>
          </a:xfrm>
          <a:prstGeom prst="rect">
            <a:avLst/>
          </a:prstGeom>
          <a:ln w="25400">
            <a:miter lim="400000"/>
          </a:ln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dissolv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Shape 29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b="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Math.SmoothStep</a:t>
            </a:r>
            <a:endParaRPr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00" name="2015_11_10_14_50.20.png"/>
          <p:cNvPicPr>
            <a:picLocks noChangeAspect="1"/>
          </p:cNvPicPr>
          <p:nvPr/>
        </p:nvPicPr>
        <p:blipFill>
          <a:blip r:embed="rId2">
            <a:extLst/>
          </a:blip>
          <a:srcRect/>
          <a:stretch>
            <a:fillRect/>
          </a:stretch>
        </p:blipFill>
        <p:spPr>
          <a:xfrm>
            <a:off x="755650" y="2944645"/>
            <a:ext cx="11493539" cy="1818282"/>
          </a:xfrm>
          <a:prstGeom prst="rect">
            <a:avLst/>
          </a:prstGeom>
          <a:ln w="25400">
            <a:miter lim="400000"/>
          </a:ln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</p:pic>
      <p:pic>
        <p:nvPicPr>
          <p:cNvPr id="301" name="2015_11_10_14_58.36.png"/>
          <p:cNvPicPr>
            <a:picLocks noChangeAspect="1"/>
          </p:cNvPicPr>
          <p:nvPr/>
        </p:nvPicPr>
        <p:blipFill>
          <a:blip r:embed="rId3">
            <a:extLst/>
          </a:blip>
          <a:srcRect/>
          <a:stretch>
            <a:fillRect/>
          </a:stretch>
        </p:blipFill>
        <p:spPr>
          <a:xfrm>
            <a:off x="2792015" y="5251489"/>
            <a:ext cx="7420966" cy="1155863"/>
          </a:xfrm>
          <a:prstGeom prst="rect">
            <a:avLst/>
          </a:prstGeom>
          <a:ln w="25400">
            <a:miter lim="400000"/>
          </a:ln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</p:pic>
      <p:pic>
        <p:nvPicPr>
          <p:cNvPr id="302" name="2015_11_10_14_58.40.png"/>
          <p:cNvPicPr>
            <a:picLocks noChangeAspect="1"/>
          </p:cNvPicPr>
          <p:nvPr/>
        </p:nvPicPr>
        <p:blipFill>
          <a:blip r:embed="rId4">
            <a:extLst/>
          </a:blip>
          <a:srcRect/>
          <a:stretch>
            <a:fillRect/>
          </a:stretch>
        </p:blipFill>
        <p:spPr>
          <a:xfrm>
            <a:off x="3621881" y="6896042"/>
            <a:ext cx="5761028" cy="1360646"/>
          </a:xfrm>
          <a:prstGeom prst="rect">
            <a:avLst/>
          </a:prstGeom>
          <a:ln w="25400">
            <a:miter lim="400000"/>
          </a:ln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10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10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0" grpId="1" animBg="1" advAuto="0"/>
      <p:bldP spid="301" grpId="2" animBg="1" advAuto="0"/>
      <p:bldP spid="302" grpId="3" animBg="1" advAuto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305" name="smoothStep.png"/>
          <p:cNvPicPr>
            <a:picLocks noChangeAspect="1"/>
          </p:cNvPicPr>
          <p:nvPr/>
        </p:nvPicPr>
        <p:blipFill>
          <a:blip r:embed="rId2">
            <a:extLst/>
          </a:blip>
          <a:srcRect l="1199" r="1199"/>
          <a:stretch>
            <a:fillRect/>
          </a:stretch>
        </p:blipFill>
        <p:spPr>
          <a:xfrm>
            <a:off x="865782" y="960040"/>
            <a:ext cx="11273034" cy="7833608"/>
          </a:xfrm>
          <a:prstGeom prst="rect">
            <a:avLst/>
          </a:prstGeom>
          <a:ln w="25400">
            <a:miter lim="400000"/>
          </a:ln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" fill="hold"/>
                                        <p:tgtEl>
                                          <p:spTgt spid="305"/>
                                        </p:tgtEl>
                                      </p:cBhvr>
                                      <p:by x="179999" y="179999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-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345902 0.318013" pathEditMode="relative">
                                      <p:cBhvr>
                                        <p:cTn id="9" dur="1000" fill="hold"/>
                                        <p:tgtEl>
                                          <p:spTgt spid="3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5" grpId="1" animBg="1" advAuto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b="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呼吸灯</a:t>
            </a:r>
            <a:r>
              <a:rPr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</a:p>
        </p:txBody>
      </p:sp>
      <p:pic>
        <p:nvPicPr>
          <p:cNvPr id="308" name="屏幕快照 2015-11-10 18.56.41.png"/>
          <p:cNvPicPr>
            <a:picLocks noChangeAspect="1"/>
          </p:cNvPicPr>
          <p:nvPr/>
        </p:nvPicPr>
        <p:blipFill>
          <a:blip r:embed="rId2">
            <a:extLst/>
          </a:blip>
          <a:srcRect l="746" r="746"/>
          <a:stretch>
            <a:fillRect/>
          </a:stretch>
        </p:blipFill>
        <p:spPr>
          <a:xfrm>
            <a:off x="1745257" y="1873967"/>
            <a:ext cx="9514117" cy="6570380"/>
          </a:xfrm>
          <a:prstGeom prst="rect">
            <a:avLst/>
          </a:prstGeom>
          <a:ln w="25400">
            <a:miter lim="400000"/>
          </a:ln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8" grpId="1" animBg="1" advAuto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b="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呼吸灯</a:t>
            </a:r>
            <a:r>
              <a:rPr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</a:p>
        </p:txBody>
      </p:sp>
      <p:pic>
        <p:nvPicPr>
          <p:cNvPr id="311" name="屏幕快照 2015-11-10 18.56.54.png"/>
          <p:cNvPicPr>
            <a:picLocks noChangeAspect="1"/>
          </p:cNvPicPr>
          <p:nvPr/>
        </p:nvPicPr>
        <p:blipFill>
          <a:blip r:embed="rId2">
            <a:extLst/>
          </a:blip>
          <a:srcRect l="773" r="773"/>
          <a:stretch>
            <a:fillRect/>
          </a:stretch>
        </p:blipFill>
        <p:spPr>
          <a:xfrm>
            <a:off x="1745257" y="1873967"/>
            <a:ext cx="9514117" cy="6570380"/>
          </a:xfrm>
          <a:prstGeom prst="rect">
            <a:avLst/>
          </a:prstGeom>
          <a:ln w="25400">
            <a:miter lim="400000"/>
          </a:ln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Shape 31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b="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呼吸灯</a:t>
            </a:r>
            <a:r>
              <a:rPr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</a:p>
        </p:txBody>
      </p:sp>
      <p:pic>
        <p:nvPicPr>
          <p:cNvPr id="314" name="屏幕快照 2015-11-10 18.57.20.png"/>
          <p:cNvPicPr>
            <a:picLocks noChangeAspect="1"/>
          </p:cNvPicPr>
          <p:nvPr/>
        </p:nvPicPr>
        <p:blipFill>
          <a:blip r:embed="rId2">
            <a:extLst/>
          </a:blip>
          <a:srcRect l="833" r="833"/>
          <a:stretch>
            <a:fillRect/>
          </a:stretch>
        </p:blipFill>
        <p:spPr>
          <a:xfrm>
            <a:off x="1745257" y="1873967"/>
            <a:ext cx="9514117" cy="6570380"/>
          </a:xfrm>
          <a:prstGeom prst="rect">
            <a:avLst/>
          </a:prstGeom>
          <a:ln w="25400">
            <a:miter lim="400000"/>
          </a:ln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b="0">
                <a:latin typeface="微软雅黑" panose="020B0503020204020204" pitchFamily="34" charset="-122"/>
                <a:ea typeface="微软雅黑" panose="020B0503020204020204" pitchFamily="34" charset="-122"/>
              </a:rPr>
              <a:t>“呼吸灯”</a:t>
            </a:r>
          </a:p>
        </p:txBody>
      </p:sp>
      <p:pic>
        <p:nvPicPr>
          <p:cNvPr id="317" name="屏幕快照 2015-11-10 18.57.34.png"/>
          <p:cNvPicPr>
            <a:picLocks noChangeAspect="1"/>
          </p:cNvPicPr>
          <p:nvPr/>
        </p:nvPicPr>
        <p:blipFill>
          <a:blip r:embed="rId2">
            <a:extLst/>
          </a:blip>
          <a:srcRect l="920" r="920"/>
          <a:stretch>
            <a:fillRect/>
          </a:stretch>
        </p:blipFill>
        <p:spPr>
          <a:xfrm>
            <a:off x="1745257" y="1873967"/>
            <a:ext cx="9514117" cy="6570380"/>
          </a:xfrm>
          <a:prstGeom prst="rect">
            <a:avLst/>
          </a:prstGeom>
          <a:ln w="25400">
            <a:miter lim="400000"/>
          </a:ln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b="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呼吸灯</a:t>
            </a:r>
            <a:r>
              <a:rPr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</a:p>
        </p:txBody>
      </p:sp>
      <p:pic>
        <p:nvPicPr>
          <p:cNvPr id="320" name="屏幕快照 2015-11-10 18.57.51.png"/>
          <p:cNvPicPr>
            <a:picLocks noChangeAspect="1"/>
          </p:cNvPicPr>
          <p:nvPr/>
        </p:nvPicPr>
        <p:blipFill>
          <a:blip r:embed="rId4">
            <a:extLst/>
          </a:blip>
          <a:srcRect l="773" r="773"/>
          <a:stretch>
            <a:fillRect/>
          </a:stretch>
        </p:blipFill>
        <p:spPr>
          <a:xfrm>
            <a:off x="1745257" y="1873967"/>
            <a:ext cx="9514117" cy="6570380"/>
          </a:xfrm>
          <a:prstGeom prst="rect">
            <a:avLst/>
          </a:prstGeom>
          <a:ln w="25400">
            <a:miter lim="400000"/>
          </a:ln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Raiden-kgrj-256486_4344346811406_373219136_o_l.jpg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/>
          </a:blip>
          <a:srcRect t="10531" b="10531"/>
          <a:stretch>
            <a:fillRect/>
          </a:stretch>
        </p:blipFill>
        <p:spPr>
          <a:xfrm>
            <a:off x="1234817" y="2772657"/>
            <a:ext cx="10795001" cy="5943601"/>
          </a:xfrm>
          <a:prstGeom prst="rect">
            <a:avLst/>
          </a:prstGeom>
        </p:spPr>
      </p:pic>
      <p:sp>
        <p:nvSpPr>
          <p:cNvPr id="131" name="Shape 131"/>
          <p:cNvSpPr>
            <a:spLocks noGrp="1"/>
          </p:cNvSpPr>
          <p:nvPr>
            <p:ph type="title"/>
          </p:nvPr>
        </p:nvSpPr>
        <p:spPr>
          <a:xfrm>
            <a:off x="762000" y="793525"/>
            <a:ext cx="11480800" cy="1079501"/>
          </a:xfrm>
          <a:prstGeom prst="rect">
            <a:avLst/>
          </a:prstGeom>
        </p:spPr>
        <p:txBody>
          <a:bodyPr/>
          <a:lstStyle>
            <a:lvl1pPr>
              <a:defRPr sz="5200"/>
            </a:lvl1pPr>
          </a:lstStyle>
          <a:p>
            <a:r>
              <a:rPr>
                <a:latin typeface="微软雅黑" panose="020B0503020204020204" pitchFamily="34" charset="-122"/>
                <a:ea typeface="微软雅黑" panose="020B0503020204020204" pitchFamily="34" charset="-122"/>
              </a:rPr>
              <a:t>什么是TA</a:t>
            </a:r>
          </a:p>
        </p:txBody>
      </p:sp>
      <p:sp>
        <p:nvSpPr>
          <p:cNvPr id="132" name="Shape 132"/>
          <p:cNvSpPr>
            <a:spLocks noGrp="1"/>
          </p:cNvSpPr>
          <p:nvPr>
            <p:ph type="body" sz="quarter" idx="1"/>
          </p:nvPr>
        </p:nvSpPr>
        <p:spPr>
          <a:xfrm>
            <a:off x="762000" y="2038125"/>
            <a:ext cx="11480800" cy="914401"/>
          </a:xfrm>
          <a:prstGeom prst="rect">
            <a:avLst/>
          </a:prstGeom>
        </p:spPr>
        <p:txBody>
          <a:bodyPr/>
          <a:lstStyle/>
          <a:p>
            <a:r>
              <a:rPr>
                <a:latin typeface="微软雅黑" panose="020B0503020204020204" pitchFamily="34" charset="-122"/>
                <a:ea typeface="微软雅黑" panose="020B0503020204020204" pitchFamily="34" charset="-122"/>
              </a:rPr>
              <a:t>经过努力，至少得是这样的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0" grpId="2" animBg="1" advAuto="0"/>
      <p:bldP spid="132" grpId="1" animBg="1" advAuto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b="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呼吸灯</a:t>
            </a:r>
            <a:r>
              <a:rPr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</a:p>
        </p:txBody>
      </p:sp>
      <p:pic>
        <p:nvPicPr>
          <p:cNvPr id="323" name="屏幕快照 2015-11-10 18.58.22.png"/>
          <p:cNvPicPr>
            <a:picLocks noChangeAspect="1"/>
          </p:cNvPicPr>
          <p:nvPr/>
        </p:nvPicPr>
        <p:blipFill>
          <a:blip r:embed="rId2">
            <a:extLst/>
          </a:blip>
          <a:srcRect l="861" r="861"/>
          <a:stretch>
            <a:fillRect/>
          </a:stretch>
        </p:blipFill>
        <p:spPr>
          <a:xfrm>
            <a:off x="1745257" y="1873967"/>
            <a:ext cx="9514117" cy="6570380"/>
          </a:xfrm>
          <a:prstGeom prst="rect">
            <a:avLst/>
          </a:prstGeom>
          <a:ln w="25400">
            <a:miter lim="400000"/>
          </a:ln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Shape 32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b="0">
                <a:latin typeface="微软雅黑" panose="020B0503020204020204" pitchFamily="34" charset="-122"/>
                <a:ea typeface="微软雅黑" panose="020B0503020204020204" pitchFamily="34" charset="-122"/>
              </a:rPr>
              <a:t>“呼吸灯”</a:t>
            </a:r>
          </a:p>
        </p:txBody>
      </p:sp>
      <p:pic>
        <p:nvPicPr>
          <p:cNvPr id="326" name="屏幕快照 2015-11-10 18.58.36.png"/>
          <p:cNvPicPr>
            <a:picLocks noChangeAspect="1"/>
          </p:cNvPicPr>
          <p:nvPr/>
        </p:nvPicPr>
        <p:blipFill>
          <a:blip r:embed="rId2">
            <a:extLst/>
          </a:blip>
          <a:srcRect l="920" r="920"/>
          <a:stretch>
            <a:fillRect/>
          </a:stretch>
        </p:blipFill>
        <p:spPr>
          <a:xfrm>
            <a:off x="1745257" y="1873967"/>
            <a:ext cx="9514117" cy="6570380"/>
          </a:xfrm>
          <a:prstGeom prst="rect">
            <a:avLst/>
          </a:prstGeom>
          <a:ln w="25400">
            <a:miter lim="400000"/>
          </a:ln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Shape 32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b="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呼吸灯</a:t>
            </a:r>
            <a:r>
              <a:rPr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</a:p>
        </p:txBody>
      </p:sp>
      <p:pic>
        <p:nvPicPr>
          <p:cNvPr id="329" name="屏幕快照 2015-11-10 18.58.55.png"/>
          <p:cNvPicPr>
            <a:picLocks noChangeAspect="1"/>
          </p:cNvPicPr>
          <p:nvPr/>
        </p:nvPicPr>
        <p:blipFill>
          <a:blip r:embed="rId2">
            <a:extLst/>
          </a:blip>
          <a:srcRect l="861" r="861"/>
          <a:stretch>
            <a:fillRect/>
          </a:stretch>
        </p:blipFill>
        <p:spPr>
          <a:xfrm>
            <a:off x="1745257" y="1873967"/>
            <a:ext cx="9514117" cy="6570380"/>
          </a:xfrm>
          <a:prstGeom prst="rect">
            <a:avLst/>
          </a:prstGeom>
          <a:ln w="25400">
            <a:miter lim="400000"/>
          </a:ln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Shape 33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b="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呼吸灯</a:t>
            </a:r>
            <a:r>
              <a:rPr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</a:p>
        </p:txBody>
      </p:sp>
      <p:pic>
        <p:nvPicPr>
          <p:cNvPr id="332" name="屏幕快照 2015-11-10 18.59.39.png"/>
          <p:cNvPicPr>
            <a:picLocks noChangeAspect="1"/>
          </p:cNvPicPr>
          <p:nvPr/>
        </p:nvPicPr>
        <p:blipFill>
          <a:blip r:embed="rId2">
            <a:extLst/>
          </a:blip>
          <a:srcRect/>
          <a:stretch>
            <a:fillRect/>
          </a:stretch>
        </p:blipFill>
        <p:spPr>
          <a:xfrm>
            <a:off x="1745257" y="1934420"/>
            <a:ext cx="9514117" cy="6449474"/>
          </a:xfrm>
          <a:prstGeom prst="rect">
            <a:avLst/>
          </a:prstGeom>
          <a:ln w="25400">
            <a:miter lim="400000"/>
          </a:ln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/>
          <p:nvPr/>
        </p:nvSpPr>
        <p:spPr>
          <a:xfrm>
            <a:off x="761218" y="1397863"/>
            <a:ext cx="11357024" cy="9984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406400" indent="-406400" algn="l">
              <a:spcBef>
                <a:spcPts val="4200"/>
              </a:spcBef>
              <a:buSzPct val="75000"/>
              <a:buChar char="•"/>
              <a:defRPr sz="3400"/>
            </a:lvl1pPr>
          </a:lstStyle>
          <a:p>
            <a:pPr marL="0" indent="0">
              <a:buNone/>
            </a:pPr>
            <a:r>
              <a:rPr lang="en-US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TotalCommand</a:t>
            </a:r>
            <a:r>
              <a:rPr 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: http://www.ghisler.com/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Shape 226"/>
          <p:cNvSpPr/>
          <p:nvPr/>
        </p:nvSpPr>
        <p:spPr>
          <a:xfrm>
            <a:off x="761218" y="3864845"/>
            <a:ext cx="10801200" cy="9984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406400" indent="-406400" algn="l">
              <a:spcBef>
                <a:spcPts val="4200"/>
              </a:spcBef>
              <a:buSzPct val="75000"/>
              <a:buChar char="•"/>
              <a:defRPr sz="3400"/>
            </a:lvl1pPr>
          </a:lstStyle>
          <a:p>
            <a:pPr marL="0" indent="0">
              <a:buNone/>
            </a:pPr>
            <a:r>
              <a:rPr lang="en-US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NotePad</a:t>
            </a:r>
            <a:r>
              <a:rPr 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++: https://notepad-plus-plus.org/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Shape 226"/>
          <p:cNvSpPr/>
          <p:nvPr/>
        </p:nvSpPr>
        <p:spPr>
          <a:xfrm>
            <a:off x="761218" y="2631354"/>
            <a:ext cx="7438496" cy="9984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92500"/>
          </a:bodyPr>
          <a:lstStyle>
            <a:lvl1pPr marL="406400" indent="-406400" algn="l">
              <a:spcBef>
                <a:spcPts val="4200"/>
              </a:spcBef>
              <a:buSzPct val="75000"/>
              <a:buChar char="•"/>
              <a:defRPr sz="3400"/>
            </a:lvl1pPr>
          </a:lstStyle>
          <a:p>
            <a:pPr marL="0" indent="0">
              <a:buNone/>
            </a:pPr>
            <a:r>
              <a:rPr 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Everything: http://www.voidtools.com/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Shape 226"/>
          <p:cNvSpPr/>
          <p:nvPr/>
        </p:nvSpPr>
        <p:spPr>
          <a:xfrm>
            <a:off x="761218" y="5098336"/>
            <a:ext cx="10801200" cy="9984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406400" indent="-406400" algn="l">
              <a:spcBef>
                <a:spcPts val="4200"/>
              </a:spcBef>
              <a:buSzPct val="75000"/>
              <a:buChar char="•"/>
              <a:defRPr sz="3400"/>
            </a:lvl1pPr>
          </a:lstStyle>
          <a:p>
            <a:pPr marL="0" indent="0">
              <a:buNone/>
            </a:pPr>
            <a:r>
              <a:rPr lang="en-US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ImageMagic</a:t>
            </a:r>
            <a:r>
              <a:rPr 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: http://www.imagemagick.org/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Shape 226"/>
          <p:cNvSpPr/>
          <p:nvPr/>
        </p:nvSpPr>
        <p:spPr>
          <a:xfrm>
            <a:off x="761218" y="6331827"/>
            <a:ext cx="11573048" cy="9984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85000" lnSpcReduction="20000"/>
          </a:bodyPr>
          <a:lstStyle>
            <a:lvl1pPr marL="406400" indent="-406400" algn="l">
              <a:spcBef>
                <a:spcPts val="4200"/>
              </a:spcBef>
              <a:buSzPct val="75000"/>
              <a:buChar char="•"/>
              <a:defRPr sz="3400"/>
            </a:lvl1pPr>
          </a:lstStyle>
          <a:p>
            <a:pPr marL="0" indent="0">
              <a:lnSpc>
                <a:spcPct val="120000"/>
              </a:lnSpc>
              <a:buNone/>
            </a:pPr>
            <a:r>
              <a:rPr lang="en-US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MadAppLauncher</a:t>
            </a:r>
            <a:r>
              <a:rPr 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: </a:t>
            </a:r>
            <a:r>
              <a:rPr 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http://sourceforge.net/projects/madapplauncher/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Shape 226"/>
          <p:cNvSpPr/>
          <p:nvPr/>
        </p:nvSpPr>
        <p:spPr>
          <a:xfrm>
            <a:off x="769923" y="7565317"/>
            <a:ext cx="10801200" cy="9984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92500"/>
          </a:bodyPr>
          <a:lstStyle>
            <a:lvl1pPr marL="406400" indent="-406400" algn="l">
              <a:spcBef>
                <a:spcPts val="4200"/>
              </a:spcBef>
              <a:buSzPct val="75000"/>
              <a:buChar char="•"/>
              <a:defRPr sz="3400"/>
            </a:lvl1pPr>
          </a:lstStyle>
          <a:p>
            <a:pPr marL="0" indent="0">
              <a:buNone/>
            </a:pPr>
            <a:r>
              <a:rPr lang="en-US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zGrapher</a:t>
            </a:r>
            <a:r>
              <a:rPr 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: http://www.onlinedown.net/soft/12226.htm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39974544"/>
      </p:ext>
    </p:extLst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22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1000"/>
                                        <p:tgtEl>
                                          <p:spTgt spid="2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1000"/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1000"/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1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1000"/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1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1000"/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1000"/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9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10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6" grpId="0" uiExpand="1" build="p" bldLvl="5" animBg="1" advAuto="0"/>
      <p:bldP spid="11" grpId="0" uiExpand="1" build="p" bldLvl="5" animBg="1" advAuto="0"/>
      <p:bldP spid="12" grpId="0" uiExpand="1" build="p" bldLvl="5" animBg="1" advAuto="0"/>
      <p:bldP spid="13" grpId="0" build="p" bldLvl="5" animBg="1" advAuto="0"/>
      <p:bldP spid="14" grpId="0" build="p" bldLvl="5" animBg="1" advAuto="0"/>
      <p:bldP spid="15" grpId="0" build="p" bldLvl="5" animBg="1" advAuto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Shape 340"/>
          <p:cNvSpPr/>
          <p:nvPr/>
        </p:nvSpPr>
        <p:spPr>
          <a:xfrm>
            <a:off x="1270000" y="3644024"/>
            <a:ext cx="10464801" cy="10874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6400" b="1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Q&amp;A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Shape 340"/>
          <p:cNvSpPr/>
          <p:nvPr/>
        </p:nvSpPr>
        <p:spPr>
          <a:xfrm>
            <a:off x="1269999" y="4934235"/>
            <a:ext cx="10464801" cy="10874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6400" b="1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endParaRPr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Shape 340"/>
          <p:cNvSpPr/>
          <p:nvPr/>
        </p:nvSpPr>
        <p:spPr>
          <a:xfrm>
            <a:off x="1270000" y="3644024"/>
            <a:ext cx="10464801" cy="10874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6400" b="1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</a:rPr>
              <a:t>Thanks</a:t>
            </a:r>
          </a:p>
        </p:txBody>
      </p:sp>
      <p:sp>
        <p:nvSpPr>
          <p:cNvPr id="3" name="Shape 340"/>
          <p:cNvSpPr/>
          <p:nvPr/>
        </p:nvSpPr>
        <p:spPr>
          <a:xfrm>
            <a:off x="1269999" y="4934235"/>
            <a:ext cx="10464801" cy="10874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6400" b="1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endParaRPr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7105128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total2.png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/>
          </a:blip>
          <a:srcRect/>
          <a:stretch>
            <a:fillRect/>
          </a:stretch>
        </p:blipFill>
        <p:spPr>
          <a:xfrm>
            <a:off x="6099075" y="2284506"/>
            <a:ext cx="6609161" cy="4969779"/>
          </a:xfrm>
          <a:prstGeom prst="rect">
            <a:avLst/>
          </a:prstGeom>
        </p:spPr>
      </p:pic>
      <p:sp>
        <p:nvSpPr>
          <p:cNvPr id="135" name="Shape 13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r>
              <a:rPr sz="4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 </a:t>
            </a:r>
            <a:r>
              <a:rPr sz="4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资源管理器</a:t>
            </a:r>
            <a:endParaRPr sz="4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sz="4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TotalCommander</a:t>
            </a:r>
            <a:endParaRPr sz="4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6" name="Shape 13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4" grpId="1" animBg="1" advAuto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如果文件窗口经常这样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39" name="desktop.png"/>
          <p:cNvPicPr>
            <a:picLocks noChangeAspect="1"/>
          </p:cNvPicPr>
          <p:nvPr/>
        </p:nvPicPr>
        <p:blipFill>
          <a:blip r:embed="rId2">
            <a:extLst/>
          </a:blip>
          <a:srcRect/>
          <a:stretch>
            <a:fillRect/>
          </a:stretch>
        </p:blipFill>
        <p:spPr>
          <a:xfrm>
            <a:off x="5634392" y="5281483"/>
            <a:ext cx="6588473" cy="4117796"/>
          </a:xfrm>
          <a:prstGeom prst="rect">
            <a:avLst/>
          </a:prstGeom>
          <a:ln w="25400">
            <a:miter lim="400000"/>
          </a:ln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</p:pic>
      <p:pic>
        <p:nvPicPr>
          <p:cNvPr id="140" name="u=2061873437,2149968591&amp;fm=21&amp;gp=0.jpg.gif"/>
          <p:cNvPicPr>
            <a:picLocks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891058" y="2041546"/>
            <a:ext cx="5588001" cy="2794001"/>
          </a:xfrm>
          <a:prstGeom prst="rect">
            <a:avLst/>
          </a:prstGeom>
        </p:spPr>
      </p:pic>
      <p:sp>
        <p:nvSpPr>
          <p:cNvPr id="141" name="Shape 141"/>
          <p:cNvSpPr/>
          <p:nvPr/>
        </p:nvSpPr>
        <p:spPr>
          <a:xfrm>
            <a:off x="762000" y="3342214"/>
            <a:ext cx="11480801" cy="10783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406400" indent="-406400" algn="l">
              <a:spcBef>
                <a:spcPts val="4200"/>
              </a:spcBef>
              <a:buSzPct val="75000"/>
              <a:buChar char="•"/>
              <a:defRPr sz="3400"/>
            </a:lvl1pPr>
          </a:lstStyle>
          <a:p>
            <a:r>
              <a:rPr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开了很多个文件窗口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2" name="Shape 142"/>
          <p:cNvSpPr/>
          <p:nvPr/>
        </p:nvSpPr>
        <p:spPr>
          <a:xfrm>
            <a:off x="761999" y="4495230"/>
            <a:ext cx="11480801" cy="10783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406400" indent="-406400" algn="l">
              <a:spcBef>
                <a:spcPts val="4200"/>
              </a:spcBef>
              <a:buSzPct val="75000"/>
              <a:buChar char="•"/>
              <a:defRPr sz="3400"/>
            </a:lvl1pPr>
          </a:lstStyle>
          <a:p>
            <a:r>
              <a:rPr>
                <a:latin typeface="微软雅黑" panose="020B0503020204020204" pitchFamily="34" charset="-122"/>
                <a:ea typeface="微软雅黑" panose="020B0503020204020204" pitchFamily="34" charset="-122"/>
              </a:rPr>
              <a:t>目录间拷贝文件</a:t>
            </a:r>
          </a:p>
        </p:txBody>
      </p:sp>
      <p:sp>
        <p:nvSpPr>
          <p:cNvPr id="143" name="Shape 143"/>
          <p:cNvSpPr/>
          <p:nvPr/>
        </p:nvSpPr>
        <p:spPr>
          <a:xfrm>
            <a:off x="761999" y="5648246"/>
            <a:ext cx="11480801" cy="10783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406400" indent="-406400" algn="l">
              <a:spcBef>
                <a:spcPts val="4200"/>
              </a:spcBef>
              <a:buSzPct val="75000"/>
              <a:buChar char="•"/>
              <a:defRPr sz="3400"/>
            </a:lvl1pPr>
          </a:lstStyle>
          <a:p>
            <a:r>
              <a:rPr>
                <a:latin typeface="微软雅黑" panose="020B0503020204020204" pitchFamily="34" charset="-122"/>
                <a:ea typeface="微软雅黑" panose="020B0503020204020204" pitchFamily="34" charset="-122"/>
              </a:rPr>
              <a:t>窗口之间频繁切换</a:t>
            </a:r>
          </a:p>
        </p:txBody>
      </p:sp>
      <p:sp>
        <p:nvSpPr>
          <p:cNvPr id="144" name="Shape 144"/>
          <p:cNvSpPr/>
          <p:nvPr/>
        </p:nvSpPr>
        <p:spPr>
          <a:xfrm>
            <a:off x="761999" y="6801262"/>
            <a:ext cx="11480801" cy="10783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406400" indent="-406400" algn="l">
              <a:spcBef>
                <a:spcPts val="4200"/>
              </a:spcBef>
              <a:buSzPct val="75000"/>
              <a:buChar char="•"/>
              <a:defRPr sz="3400"/>
            </a:lvl1pPr>
          </a:lstStyle>
          <a:p>
            <a:r>
              <a:rPr>
                <a:latin typeface="微软雅黑" panose="020B0503020204020204" pitchFamily="34" charset="-122"/>
                <a:ea typeface="微软雅黑" panose="020B0503020204020204" pitchFamily="34" charset="-122"/>
              </a:rPr>
              <a:t>反复打开常用窗口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4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1000"/>
                                        <p:tgtEl>
                                          <p:spTgt spid="14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2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1000"/>
                                        <p:tgtEl>
                                          <p:spTgt spid="1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14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1000"/>
                                        <p:tgtEl>
                                          <p:spTgt spid="14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3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1000"/>
                                        <p:tgtEl>
                                          <p:spTgt spid="1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14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1000"/>
                                        <p:tgtEl>
                                          <p:spTgt spid="14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4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1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1000"/>
                                        <p:tgtEl>
                                          <p:spTgt spid="1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14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1000"/>
                                        <p:tgtEl>
                                          <p:spTgt spid="14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5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1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1000"/>
                                        <p:tgtEl>
                                          <p:spTgt spid="1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9" grpId="1" animBg="1" advAuto="0"/>
      <p:bldP spid="141" grpId="2" build="p" bldLvl="5" animBg="1" advAuto="0"/>
      <p:bldP spid="142" grpId="3" build="p" bldLvl="5" animBg="1" advAuto="0"/>
      <p:bldP spid="143" grpId="4" build="p" bldLvl="5" animBg="1" advAuto="0"/>
      <p:bldP spid="144" grpId="5" build="p" bldLvl="5" animBg="1" advAuto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>
            <a:spLocks noGrp="1"/>
          </p:cNvSpPr>
          <p:nvPr>
            <p:ph type="body" sz="quarter" idx="1"/>
          </p:nvPr>
        </p:nvSpPr>
        <p:spPr>
          <a:xfrm>
            <a:off x="589198" y="1454219"/>
            <a:ext cx="2540548" cy="1009765"/>
          </a:xfrm>
          <a:prstGeom prst="rect">
            <a:avLst/>
          </a:prstGeom>
        </p:spPr>
        <p:txBody>
          <a:bodyPr/>
          <a:lstStyle/>
          <a:p>
            <a:r>
              <a:rPr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双窗口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7" name="total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57398" y="1439299"/>
            <a:ext cx="9209322" cy="6924979"/>
          </a:xfrm>
          <a:prstGeom prst="rect">
            <a:avLst/>
          </a:prstGeom>
          <a:ln w="25400">
            <a:miter lim="400000"/>
          </a:ln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</p:pic>
      <p:sp>
        <p:nvSpPr>
          <p:cNvPr id="148" name="Shape 148"/>
          <p:cNvSpPr/>
          <p:nvPr/>
        </p:nvSpPr>
        <p:spPr>
          <a:xfrm>
            <a:off x="589198" y="2493888"/>
            <a:ext cx="2540548" cy="10097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406400" indent="-406400" algn="l">
              <a:spcBef>
                <a:spcPts val="4200"/>
              </a:spcBef>
              <a:buSzPct val="75000"/>
              <a:buChar char="•"/>
              <a:defRPr sz="3400"/>
            </a:lvl1pPr>
          </a:lstStyle>
          <a:p>
            <a:r>
              <a:rPr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标签页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9" name="Shape 149"/>
          <p:cNvSpPr/>
          <p:nvPr/>
        </p:nvSpPr>
        <p:spPr>
          <a:xfrm>
            <a:off x="589198" y="3533558"/>
            <a:ext cx="2540548" cy="10097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406400" indent="-406400" algn="l">
              <a:spcBef>
                <a:spcPts val="4200"/>
              </a:spcBef>
              <a:buSzPct val="75000"/>
              <a:buChar char="•"/>
              <a:defRPr sz="3400"/>
            </a:lvl1pPr>
          </a:lstStyle>
          <a:p>
            <a:r>
              <a:rPr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文件树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0" name="Shape 150"/>
          <p:cNvSpPr/>
          <p:nvPr/>
        </p:nvSpPr>
        <p:spPr>
          <a:xfrm>
            <a:off x="589198" y="4573227"/>
            <a:ext cx="2540548" cy="10097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406400" indent="-406400" algn="l">
              <a:spcBef>
                <a:spcPts val="4200"/>
              </a:spcBef>
              <a:buSzPct val="75000"/>
              <a:buChar char="•"/>
              <a:defRPr sz="3400"/>
            </a:lvl1pPr>
          </a:lstStyle>
          <a:p>
            <a:r>
              <a:rPr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颜色高亮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1" name="Shape 151"/>
          <p:cNvSpPr/>
          <p:nvPr/>
        </p:nvSpPr>
        <p:spPr>
          <a:xfrm>
            <a:off x="589198" y="5612896"/>
            <a:ext cx="2540548" cy="10097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406400" indent="-406400" algn="l">
              <a:spcBef>
                <a:spcPts val="4200"/>
              </a:spcBef>
              <a:buSzPct val="75000"/>
              <a:buChar char="•"/>
              <a:defRPr sz="3400"/>
            </a:lvl1pPr>
          </a:lstStyle>
          <a:p>
            <a:r>
              <a:rPr>
                <a:latin typeface="微软雅黑" panose="020B0503020204020204" pitchFamily="34" charset="-122"/>
                <a:ea typeface="微软雅黑" panose="020B0503020204020204" pitchFamily="34" charset="-122"/>
              </a:rPr>
              <a:t>颜色高亮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14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1000"/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fill="hold" grpId="2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4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1000"/>
                                        <p:tgtEl>
                                          <p:spTgt spid="14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2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1000"/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fill="hold" grpId="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4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1000"/>
                                        <p:tgtEl>
                                          <p:spTgt spid="14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3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1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1000"/>
                                        <p:tgtEl>
                                          <p:spTgt spid="1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fill="hold" grpId="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15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1000"/>
                                        <p:tgtEl>
                                          <p:spTgt spid="15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4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1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1000"/>
                                        <p:tgtEl>
                                          <p:spTgt spid="1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15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1000"/>
                                        <p:tgtEl>
                                          <p:spTgt spid="15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grpId="5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1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1000"/>
                                        <p:tgtEl>
                                          <p:spTgt spid="1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6" grpId="1" build="p" bldLvl="5" animBg="1" advAuto="0"/>
      <p:bldP spid="148" grpId="2" build="p" bldLvl="5" animBg="1" advAuto="0"/>
      <p:bldP spid="149" grpId="3" build="p" bldLvl="5" animBg="1" advAuto="0"/>
      <p:bldP spid="150" grpId="4" build="p" bldLvl="5" animBg="1" advAuto="0"/>
      <p:bldP spid="151" grpId="5" build="p" bldLvl="5" animBg="1" advAuto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total3.png"/>
          <p:cNvPicPr>
            <a:picLocks noChangeAspect="1"/>
          </p:cNvPicPr>
          <p:nvPr/>
        </p:nvPicPr>
        <p:blipFill>
          <a:blip r:embed="rId2">
            <a:extLst/>
          </a:blip>
          <a:srcRect/>
          <a:stretch>
            <a:fillRect/>
          </a:stretch>
        </p:blipFill>
        <p:spPr>
          <a:xfrm>
            <a:off x="3319794" y="1888898"/>
            <a:ext cx="9209323" cy="5976172"/>
          </a:xfrm>
          <a:prstGeom prst="rect">
            <a:avLst/>
          </a:prstGeom>
          <a:ln w="25400">
            <a:miter lim="400000"/>
          </a:ln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</p:pic>
      <p:sp>
        <p:nvSpPr>
          <p:cNvPr id="154" name="Shape 154"/>
          <p:cNvSpPr>
            <a:spLocks noGrp="1"/>
          </p:cNvSpPr>
          <p:nvPr>
            <p:ph type="body" sz="quarter" idx="1"/>
          </p:nvPr>
        </p:nvSpPr>
        <p:spPr>
          <a:xfrm>
            <a:off x="589198" y="1454219"/>
            <a:ext cx="2540548" cy="1009765"/>
          </a:xfrm>
          <a:prstGeom prst="rect">
            <a:avLst/>
          </a:prstGeom>
        </p:spPr>
        <p:txBody>
          <a:bodyPr/>
          <a:lstStyle/>
          <a:p>
            <a:r>
              <a:rPr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双窗口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5" name="Shape 155"/>
          <p:cNvSpPr/>
          <p:nvPr/>
        </p:nvSpPr>
        <p:spPr>
          <a:xfrm>
            <a:off x="589198" y="2493888"/>
            <a:ext cx="2540548" cy="10097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406400" indent="-406400" algn="l">
              <a:spcBef>
                <a:spcPts val="4200"/>
              </a:spcBef>
              <a:buSzPct val="75000"/>
              <a:buChar char="•"/>
              <a:defRPr sz="3400"/>
            </a:lvl1pPr>
          </a:lstStyle>
          <a:p>
            <a:r>
              <a:rPr>
                <a:latin typeface="微软雅黑" panose="020B0503020204020204" pitchFamily="34" charset="-122"/>
                <a:ea typeface="微软雅黑" panose="020B0503020204020204" pitchFamily="34" charset="-122"/>
              </a:rPr>
              <a:t>标签页</a:t>
            </a:r>
          </a:p>
        </p:txBody>
      </p:sp>
      <p:sp>
        <p:nvSpPr>
          <p:cNvPr id="156" name="Shape 156"/>
          <p:cNvSpPr/>
          <p:nvPr/>
        </p:nvSpPr>
        <p:spPr>
          <a:xfrm>
            <a:off x="589198" y="3533557"/>
            <a:ext cx="2540548" cy="10097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406400" indent="-406400" algn="l">
              <a:spcBef>
                <a:spcPts val="4200"/>
              </a:spcBef>
              <a:buSzPct val="75000"/>
              <a:buChar char="•"/>
              <a:defRPr sz="3400"/>
            </a:lvl1pPr>
          </a:lstStyle>
          <a:p>
            <a:r>
              <a:rPr>
                <a:latin typeface="微软雅黑" panose="020B0503020204020204" pitchFamily="34" charset="-122"/>
                <a:ea typeface="微软雅黑" panose="020B0503020204020204" pitchFamily="34" charset="-122"/>
              </a:rPr>
              <a:t>文件树</a:t>
            </a:r>
          </a:p>
        </p:txBody>
      </p:sp>
      <p:sp>
        <p:nvSpPr>
          <p:cNvPr id="157" name="Shape 157"/>
          <p:cNvSpPr/>
          <p:nvPr/>
        </p:nvSpPr>
        <p:spPr>
          <a:xfrm>
            <a:off x="589198" y="4573227"/>
            <a:ext cx="2540548" cy="10097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406400" indent="-406400" algn="l">
              <a:spcBef>
                <a:spcPts val="4200"/>
              </a:spcBef>
              <a:buSzPct val="75000"/>
              <a:buChar char="•"/>
              <a:defRPr sz="3400"/>
            </a:lvl1pPr>
          </a:lstStyle>
          <a:p>
            <a:r>
              <a:rPr>
                <a:latin typeface="微软雅黑" panose="020B0503020204020204" pitchFamily="34" charset="-122"/>
                <a:ea typeface="微软雅黑" panose="020B0503020204020204" pitchFamily="34" charset="-122"/>
              </a:rPr>
              <a:t>颜色高亮</a:t>
            </a:r>
          </a:p>
        </p:txBody>
      </p:sp>
      <p:sp>
        <p:nvSpPr>
          <p:cNvPr id="158" name="Shape 158"/>
          <p:cNvSpPr/>
          <p:nvPr/>
        </p:nvSpPr>
        <p:spPr>
          <a:xfrm>
            <a:off x="589198" y="5612896"/>
            <a:ext cx="2540548" cy="10097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406400" indent="-406400" algn="l">
              <a:spcBef>
                <a:spcPts val="4200"/>
              </a:spcBef>
              <a:buSzPct val="75000"/>
              <a:buChar char="•"/>
              <a:defRPr sz="3400"/>
            </a:lvl1pPr>
          </a:lstStyle>
          <a:p>
            <a:r>
              <a:rPr>
                <a:latin typeface="微软雅黑" panose="020B0503020204020204" pitchFamily="34" charset="-122"/>
                <a:ea typeface="微软雅黑" panose="020B0503020204020204" pitchFamily="34" charset="-122"/>
              </a:rPr>
              <a:t>颜色高亮</a:t>
            </a:r>
          </a:p>
        </p:txBody>
      </p:sp>
      <p:sp>
        <p:nvSpPr>
          <p:cNvPr id="159" name="Shape 159"/>
          <p:cNvSpPr/>
          <p:nvPr/>
        </p:nvSpPr>
        <p:spPr>
          <a:xfrm>
            <a:off x="589198" y="6652566"/>
            <a:ext cx="2540548" cy="10097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406400" indent="-406400" algn="l">
              <a:spcBef>
                <a:spcPts val="4200"/>
              </a:spcBef>
              <a:buSzPct val="75000"/>
              <a:buChar char="•"/>
              <a:defRPr sz="3400"/>
            </a:lvl1pPr>
          </a:lstStyle>
          <a:p>
            <a:r>
              <a:rPr>
                <a:latin typeface="微软雅黑" panose="020B0503020204020204" pitchFamily="34" charset="-122"/>
                <a:ea typeface="微软雅黑" panose="020B0503020204020204" pitchFamily="34" charset="-122"/>
              </a:rPr>
              <a:t>快速到达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15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1000"/>
                                        <p:tgtEl>
                                          <p:spTgt spid="1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9" grpId="1" build="p" bldLvl="5" animBg="1" advAuto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>
                <a:latin typeface="微软雅黑" panose="020B0503020204020204" pitchFamily="34" charset="-122"/>
                <a:ea typeface="微软雅黑" panose="020B0503020204020204" pitchFamily="34" charset="-122"/>
              </a:rPr>
              <a:t>其他替代品</a:t>
            </a:r>
          </a:p>
        </p:txBody>
      </p:sp>
      <p:sp>
        <p:nvSpPr>
          <p:cNvPr id="162" name="Shape 162"/>
          <p:cNvSpPr>
            <a:spLocks noGrp="1"/>
          </p:cNvSpPr>
          <p:nvPr>
            <p:ph type="body" sz="half" idx="1"/>
          </p:nvPr>
        </p:nvSpPr>
        <p:spPr>
          <a:xfrm>
            <a:off x="762000" y="2412999"/>
            <a:ext cx="11480800" cy="4098926"/>
          </a:xfrm>
          <a:prstGeom prst="rect">
            <a:avLst/>
          </a:prstGeom>
        </p:spPr>
        <p:txBody>
          <a:bodyPr/>
          <a:lstStyle/>
          <a:p>
            <a:r>
              <a:rPr>
                <a:latin typeface="微软雅黑" panose="020B0503020204020204" pitchFamily="34" charset="-122"/>
                <a:ea typeface="微软雅黑" panose="020B0503020204020204" pitchFamily="34" charset="-122"/>
              </a:rPr>
              <a:t>xplorer2</a:t>
            </a:r>
          </a:p>
        </p:txBody>
      </p:sp>
      <p:pic>
        <p:nvPicPr>
          <p:cNvPr id="163" name="xplorer.png"/>
          <p:cNvPicPr>
            <a:picLocks noChangeAspect="1"/>
          </p:cNvPicPr>
          <p:nvPr/>
        </p:nvPicPr>
        <p:blipFill>
          <a:blip r:embed="rId2">
            <a:extLst/>
          </a:blip>
          <a:srcRect l="691" r="691"/>
          <a:stretch>
            <a:fillRect/>
          </a:stretch>
        </p:blipFill>
        <p:spPr>
          <a:xfrm>
            <a:off x="4040680" y="2057914"/>
            <a:ext cx="8326040" cy="6362753"/>
          </a:xfrm>
          <a:prstGeom prst="rect">
            <a:avLst/>
          </a:prstGeom>
          <a:ln w="25400">
            <a:miter lim="400000"/>
          </a:ln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New_Template2">
  <a:themeElements>
    <a:clrScheme name="New_Template2">
      <a:dk1>
        <a:srgbClr val="C000EB"/>
      </a:dk1>
      <a:lt1>
        <a:srgbClr val="EBEBEB"/>
      </a:lt1>
      <a:dk2>
        <a:srgbClr val="525252"/>
      </a:dk2>
      <a:lt2>
        <a:srgbClr val="C9C9C9"/>
      </a:lt2>
      <a:accent1>
        <a:srgbClr val="619AE3"/>
      </a:accent1>
      <a:accent2>
        <a:srgbClr val="54BFB9"/>
      </a:accent2>
      <a:accent3>
        <a:srgbClr val="29C439"/>
      </a:accent3>
      <a:accent4>
        <a:srgbClr val="EDAC0F"/>
      </a:accent4>
      <a:accent5>
        <a:srgbClr val="D41D03"/>
      </a:accent5>
      <a:accent6>
        <a:srgbClr val="B264DA"/>
      </a:accent6>
      <a:hlink>
        <a:srgbClr val="0000FF"/>
      </a:hlink>
      <a:folHlink>
        <a:srgbClr val="FF00FF"/>
      </a:folHlink>
    </a:clrScheme>
    <a:fontScheme name="New_Template2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New_Template2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508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80000"/>
                </a:srgbClr>
              </a:outerShdw>
            </a:effectLst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800" b="0" i="0" u="none" strike="noStrike" cap="none" spc="0" normalizeH="0" baseline="0">
            <a:ln>
              <a:noFill/>
            </a:ln>
            <a:solidFill>
              <a:srgbClr val="EBEBEB"/>
            </a:solidFill>
            <a:effectLst>
              <a:outerShdw blurRad="50800" dist="25400" dir="5400000" rotWithShape="0">
                <a:srgbClr val="000000"/>
              </a:outerShdw>
            </a:effectLst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New_Template2">
  <a:themeElements>
    <a:clrScheme name="New_Template2">
      <a:dk1>
        <a:srgbClr val="000000"/>
      </a:dk1>
      <a:lt1>
        <a:srgbClr val="FFFFFF"/>
      </a:lt1>
      <a:dk2>
        <a:srgbClr val="525252"/>
      </a:dk2>
      <a:lt2>
        <a:srgbClr val="C9C9C9"/>
      </a:lt2>
      <a:accent1>
        <a:srgbClr val="619AE3"/>
      </a:accent1>
      <a:accent2>
        <a:srgbClr val="54BFB9"/>
      </a:accent2>
      <a:accent3>
        <a:srgbClr val="29C439"/>
      </a:accent3>
      <a:accent4>
        <a:srgbClr val="EDAC0F"/>
      </a:accent4>
      <a:accent5>
        <a:srgbClr val="D41D03"/>
      </a:accent5>
      <a:accent6>
        <a:srgbClr val="B264DA"/>
      </a:accent6>
      <a:hlink>
        <a:srgbClr val="0000FF"/>
      </a:hlink>
      <a:folHlink>
        <a:srgbClr val="FF00FF"/>
      </a:folHlink>
    </a:clrScheme>
    <a:fontScheme name="New_Template2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New_Template2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508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80000"/>
                </a:srgbClr>
              </a:outerShdw>
            </a:effectLst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800" b="0" i="0" u="none" strike="noStrike" cap="none" spc="0" normalizeH="0" baseline="0">
            <a:ln>
              <a:noFill/>
            </a:ln>
            <a:solidFill>
              <a:srgbClr val="EBEBEB"/>
            </a:solidFill>
            <a:effectLst>
              <a:outerShdw blurRad="50800" dist="25400" dir="5400000" rotWithShape="0">
                <a:srgbClr val="000000"/>
              </a:outerShdw>
            </a:effectLst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Override1.xml><?xml version="1.0" encoding="utf-8"?>
<a:themeOverride xmlns:a="http://schemas.openxmlformats.org/drawingml/2006/main">
  <a:clrScheme name="New_Template2">
    <a:dk1>
      <a:srgbClr val="C000EB"/>
    </a:dk1>
    <a:lt1>
      <a:srgbClr val="EBEBEB"/>
    </a:lt1>
    <a:dk2>
      <a:srgbClr val="525252"/>
    </a:dk2>
    <a:lt2>
      <a:srgbClr val="C9C9C9"/>
    </a:lt2>
    <a:accent1>
      <a:srgbClr val="619AE3"/>
    </a:accent1>
    <a:accent2>
      <a:srgbClr val="54BFB9"/>
    </a:accent2>
    <a:accent3>
      <a:srgbClr val="29C439"/>
    </a:accent3>
    <a:accent4>
      <a:srgbClr val="EDAC0F"/>
    </a:accent4>
    <a:accent5>
      <a:srgbClr val="D41D03"/>
    </a:accent5>
    <a:accent6>
      <a:srgbClr val="B264DA"/>
    </a:accent6>
    <a:hlink>
      <a:srgbClr val="0000FF"/>
    </a:hlink>
    <a:folHlink>
      <a:srgbClr val="FF00F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147</TotalTime>
  <Words>600</Words>
  <Application>Microsoft Office PowerPoint</Application>
  <PresentationFormat>自定义</PresentationFormat>
  <Paragraphs>166</Paragraphs>
  <Slides>46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46</vt:i4>
      </vt:variant>
    </vt:vector>
  </HeadingPairs>
  <TitlesOfParts>
    <vt:vector size="47" baseType="lpstr">
      <vt:lpstr>New_Template2</vt:lpstr>
      <vt:lpstr>从TA常用的7种武器说起</vt:lpstr>
      <vt:lpstr>什么是TA</vt:lpstr>
      <vt:lpstr>什么是TA</vt:lpstr>
      <vt:lpstr>什么是TA</vt:lpstr>
      <vt:lpstr>1 资源管理器 TotalCommander</vt:lpstr>
      <vt:lpstr>如果文件窗口经常这样</vt:lpstr>
      <vt:lpstr>PowerPoint 演示文稿</vt:lpstr>
      <vt:lpstr>PowerPoint 演示文稿</vt:lpstr>
      <vt:lpstr>其他替代品</vt:lpstr>
      <vt:lpstr>2 文件搜索 Everything</vt:lpstr>
      <vt:lpstr>快，很快</vt:lpstr>
      <vt:lpstr>3 万能命令行 Cmd</vt:lpstr>
      <vt:lpstr>常用的命令</vt:lpstr>
      <vt:lpstr>一些小例子</vt:lpstr>
      <vt:lpstr>一些小例子</vt:lpstr>
      <vt:lpstr>4 文本编辑 Notepad＋＋UltraEditor</vt:lpstr>
      <vt:lpstr>文本编辑利器</vt:lpstr>
      <vt:lpstr>5 图片转换 ImageMagick</vt:lpstr>
      <vt:lpstr>能做什么</vt:lpstr>
      <vt:lpstr>转换格式</vt:lpstr>
      <vt:lpstr>修改尺寸</vt:lpstr>
      <vt:lpstr>提取alpha通道</vt:lpstr>
      <vt:lpstr>通道转换</vt:lpstr>
      <vt:lpstr>通道转换</vt:lpstr>
      <vt:lpstr>通道转换</vt:lpstr>
      <vt:lpstr>大图切分</vt:lpstr>
      <vt:lpstr>6 快捷启动 MadappLuncher</vt:lpstr>
      <vt:lpstr>PowerPoint 演示文稿</vt:lpstr>
      <vt:lpstr>7 函数公式绘图 zGrapher</vt:lpstr>
      <vt:lpstr>Unity 雾效</vt:lpstr>
      <vt:lpstr>Unity 雾效</vt:lpstr>
      <vt:lpstr>PowerPoint 演示文稿</vt:lpstr>
      <vt:lpstr>Math.SmoothStep</vt:lpstr>
      <vt:lpstr>PowerPoint 演示文稿</vt:lpstr>
      <vt:lpstr>“呼吸灯”</vt:lpstr>
      <vt:lpstr>“呼吸灯”</vt:lpstr>
      <vt:lpstr>“呼吸灯”</vt:lpstr>
      <vt:lpstr>“呼吸灯”</vt:lpstr>
      <vt:lpstr>“呼吸灯”</vt:lpstr>
      <vt:lpstr>“呼吸灯”</vt:lpstr>
      <vt:lpstr>“呼吸灯”</vt:lpstr>
      <vt:lpstr>“呼吸灯”</vt:lpstr>
      <vt:lpstr>“呼吸灯”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从TA常用的7种武器说起</dc:title>
  <dc:creator>admin</dc:creator>
  <cp:lastModifiedBy>admin</cp:lastModifiedBy>
  <cp:revision>12</cp:revision>
  <dcterms:modified xsi:type="dcterms:W3CDTF">2015-11-13T04:13:24Z</dcterms:modified>
</cp:coreProperties>
</file>